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10" d="100"/>
          <a:sy n="110" d="100"/>
        </p:scale>
        <p:origin x="516" y="96"/>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79299999999999"/>
          <c:y val="3.6377E-2"/>
          <c:w val="0.83071600000000001"/>
          <c:h val="0.81264899999999995"/>
        </c:manualLayout>
      </c:layout>
      <c:scatterChart>
        <c:scatterStyle val="lineMarker"/>
        <c:varyColors val="0"/>
        <c:ser>
          <c:idx val="0"/>
          <c:order val="0"/>
          <c:tx>
            <c:strRef>
              <c:f>Tabelle1!$B$1</c:f>
              <c:strCache>
                <c:ptCount val="1"/>
                <c:pt idx="0">
                  <c:v>Y-Werte</c:v>
                </c:pt>
              </c:strCache>
            </c:strRef>
          </c:tx>
          <c:spPr bwMode="auto">
            <a:prstGeom prst="rect">
              <a:avLst/>
            </a:prstGeom>
            <a:ln w="25400" cap="rnd">
              <a:noFill/>
              <a:round/>
            </a:ln>
            <a:effectLst/>
          </c:spPr>
          <c:marker>
            <c:symbol val="circle"/>
            <c:size val="5"/>
            <c:spPr bwMode="auto">
              <a:prstGeom prst="rect">
                <a:avLst/>
              </a:prstGeom>
              <a:solidFill>
                <a:schemeClr val="tx1"/>
              </a:solidFill>
              <a:ln w="44450">
                <a:solidFill>
                  <a:schemeClr val="tx1"/>
                </a:solidFill>
              </a:ln>
              <a:effectLst/>
            </c:spPr>
          </c:marker>
          <c:trendline>
            <c:spPr bwMode="auto">
              <a:prstGeom prst="rect">
                <a:avLst/>
              </a:prstGeom>
              <a:ln w="41275" cap="rnd">
                <a:solidFill>
                  <a:schemeClr val="tx1"/>
                </a:solidFill>
                <a:prstDash val="solid"/>
              </a:ln>
              <a:effectLst/>
            </c:spPr>
            <c:trendlineType val="log"/>
            <c:dispRSqr val="0"/>
            <c:dispEq val="0"/>
          </c:trendline>
          <c:xVal>
            <c:numRef>
              <c:f>Tabelle1!$A$2:$A$12</c:f>
              <c:numCache>
                <c:formatCode>General</c:formatCode>
                <c:ptCount val="11"/>
                <c:pt idx="0">
                  <c:v>2</c:v>
                </c:pt>
                <c:pt idx="1">
                  <c:v>4</c:v>
                </c:pt>
                <c:pt idx="2">
                  <c:v>7</c:v>
                </c:pt>
                <c:pt idx="3">
                  <c:v>8.5</c:v>
                </c:pt>
                <c:pt idx="4">
                  <c:v>10</c:v>
                </c:pt>
                <c:pt idx="5">
                  <c:v>12</c:v>
                </c:pt>
                <c:pt idx="6">
                  <c:v>14</c:v>
                </c:pt>
                <c:pt idx="7">
                  <c:v>16.5</c:v>
                </c:pt>
                <c:pt idx="8">
                  <c:v>18</c:v>
                </c:pt>
                <c:pt idx="9">
                  <c:v>20</c:v>
                </c:pt>
                <c:pt idx="10">
                  <c:v>22</c:v>
                </c:pt>
              </c:numCache>
            </c:numRef>
          </c:xVal>
          <c:yVal>
            <c:numRef>
              <c:f>Tabelle1!$B$2:$B$12</c:f>
              <c:numCache>
                <c:formatCode>General</c:formatCode>
                <c:ptCount val="11"/>
                <c:pt idx="0">
                  <c:v>1</c:v>
                </c:pt>
                <c:pt idx="1">
                  <c:v>0.78</c:v>
                </c:pt>
                <c:pt idx="2">
                  <c:v>0.81</c:v>
                </c:pt>
                <c:pt idx="3">
                  <c:v>0.9</c:v>
                </c:pt>
                <c:pt idx="4">
                  <c:v>0.83</c:v>
                </c:pt>
                <c:pt idx="5">
                  <c:v>0.68</c:v>
                </c:pt>
                <c:pt idx="6">
                  <c:v>0.85</c:v>
                </c:pt>
                <c:pt idx="7">
                  <c:v>0.78</c:v>
                </c:pt>
                <c:pt idx="8">
                  <c:v>0.55000000000000004</c:v>
                </c:pt>
                <c:pt idx="9">
                  <c:v>0.125</c:v>
                </c:pt>
                <c:pt idx="10">
                  <c:v>0.35</c:v>
                </c:pt>
              </c:numCache>
            </c:numRef>
          </c:yVal>
          <c:smooth val="0"/>
          <c:extLst>
            <c:ext xmlns:c16="http://schemas.microsoft.com/office/drawing/2014/chart" uri="{C3380CC4-5D6E-409C-BE32-E72D297353CC}">
              <c16:uniqueId val="{00000001-6B16-433B-A0DA-E868E00DC05F}"/>
            </c:ext>
          </c:extLst>
        </c:ser>
        <c:dLbls>
          <c:showLegendKey val="0"/>
          <c:showVal val="0"/>
          <c:showCatName val="0"/>
          <c:showSerName val="0"/>
          <c:showPercent val="0"/>
          <c:showBubbleSize val="0"/>
        </c:dLbls>
        <c:axId val="1975737135"/>
        <c:axId val="1975733391"/>
      </c:scatterChart>
      <c:valAx>
        <c:axId val="1975737135"/>
        <c:scaling>
          <c:orientation val="minMax"/>
        </c:scaling>
        <c:delete val="0"/>
        <c:axPos val="b"/>
        <c:majorGridlines>
          <c:spPr bwMode="auto">
            <a:prstGeom prst="rect">
              <a:avLst/>
            </a:prstGeom>
            <a:ln w="9525" cap="flat" cmpd="sng" algn="ctr">
              <a:solidFill>
                <a:schemeClr val="tx1">
                  <a:lumMod val="50000"/>
                  <a:lumOff val="50000"/>
                </a:schemeClr>
              </a:solidFill>
              <a:round/>
            </a:ln>
            <a:effectLst/>
          </c:spPr>
        </c:majorGridlines>
        <c:title>
          <c:tx>
            <c:rich>
              <a:bodyPr rot="0" spcFirstLastPara="1" vertOverflow="ellipsis" vert="horz" wrap="square" anchor="ctr" anchorCtr="1"/>
              <a:lstStyle/>
              <a:p>
                <a:pPr>
                  <a:defRPr sz="1350" b="0" i="0" u="none" strike="noStrike" baseline="0">
                    <a:solidFill>
                      <a:schemeClr val="tx1">
                        <a:lumMod val="65000"/>
                        <a:lumOff val="35000"/>
                      </a:schemeClr>
                    </a:solidFill>
                    <a:latin typeface="+mn-lt"/>
                    <a:ea typeface="+mn-ea"/>
                    <a:cs typeface="+mn-cs"/>
                  </a:defRPr>
                </a:pPr>
                <a:r>
                  <a:rPr lang="de-DE" sz="1200">
                    <a:solidFill>
                      <a:schemeClr val="tx1"/>
                    </a:solidFill>
                  </a:rPr>
                  <a:t>Age of paper (years)</a:t>
                </a:r>
                <a:endParaRPr lang="de-DE"/>
              </a:p>
            </c:rich>
          </c:tx>
          <c:layout>
            <c:manualLayout>
              <c:xMode val="edge"/>
              <c:yMode val="edge"/>
              <c:x val="0.41550999999999999"/>
              <c:y val="0.94839899999999999"/>
            </c:manualLayout>
          </c:layout>
          <c:overlay val="0"/>
          <c:spPr>
            <a:prstGeom prst="rect">
              <a:avLst/>
            </a:prstGeom>
            <a:noFill/>
            <a:ln>
              <a:noFill/>
            </a:ln>
            <a:effectLst/>
          </c:spPr>
          <c:txPr>
            <a:bodyPr rot="0" spcFirstLastPara="1" vertOverflow="ellipsis" vert="horz" wrap="square" anchor="ctr" anchorCtr="1"/>
            <a:lstStyle/>
            <a:p>
              <a:pPr>
                <a:defRPr sz="135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bwMode="auto">
          <a:prstGeom prst="rect">
            <a:avLst/>
          </a:prstGeom>
          <a:noFill/>
          <a:ln w="9525" cap="flat" cmpd="sng" algn="ctr">
            <a:solidFill>
              <a:schemeClr val="tx1"/>
            </a:solidFill>
            <a:round/>
          </a:ln>
          <a:effectLst/>
        </c:spPr>
        <c:txPr>
          <a:bodyPr rot="-60000000" spcFirstLastPara="1" vertOverflow="ellipsis" vert="horz" wrap="square" anchor="ctr" anchorCtr="1"/>
          <a:lstStyle/>
          <a:p>
            <a:pPr>
              <a:defRPr sz="1200" b="0" i="0" u="none" strike="noStrike" baseline="0">
                <a:solidFill>
                  <a:schemeClr val="tx1"/>
                </a:solidFill>
                <a:latin typeface="+mn-lt"/>
                <a:ea typeface="+mn-ea"/>
                <a:cs typeface="+mn-cs"/>
              </a:defRPr>
            </a:pPr>
            <a:endParaRPr lang="en-US"/>
          </a:p>
        </c:txPr>
        <c:crossAx val="1975733391"/>
        <c:crosses val="autoZero"/>
        <c:crossBetween val="midCat"/>
      </c:valAx>
      <c:valAx>
        <c:axId val="1975733391"/>
        <c:scaling>
          <c:orientation val="minMax"/>
          <c:max val="1"/>
        </c:scaling>
        <c:delete val="0"/>
        <c:axPos val="l"/>
        <c:majorGridlines>
          <c:spPr bwMode="auto">
            <a:prstGeom prst="rect">
              <a:avLst/>
            </a:prstGeom>
            <a:ln w="9525" cap="flat" cmpd="sng" algn="ctr">
              <a:solidFill>
                <a:schemeClr val="tx1"/>
              </a:solidFill>
              <a:round/>
            </a:ln>
            <a:effectLst/>
          </c:spPr>
        </c:majorGridlines>
        <c:title>
          <c:tx>
            <c:rich>
              <a:bodyPr rot="-5400000" spcFirstLastPara="1" vertOverflow="ellipsis" vert="horz" wrap="square" anchor="ctr" anchorCtr="1"/>
              <a:lstStyle/>
              <a:p>
                <a:pPr>
                  <a:defRPr sz="1350" b="0" i="0" u="none" strike="noStrike" baseline="0">
                    <a:solidFill>
                      <a:schemeClr val="tx1">
                        <a:lumMod val="65000"/>
                        <a:lumOff val="35000"/>
                      </a:schemeClr>
                    </a:solidFill>
                    <a:latin typeface="+mn-lt"/>
                    <a:ea typeface="+mn-ea"/>
                    <a:cs typeface="+mn-cs"/>
                  </a:defRPr>
                </a:pPr>
                <a:r>
                  <a:rPr lang="de-DE" sz="1200">
                    <a:solidFill>
                      <a:schemeClr val="tx1"/>
                    </a:solidFill>
                  </a:rPr>
                  <a:t>Data extant (assuming author responded)</a:t>
                </a:r>
                <a:endParaRPr lang="de-DE"/>
              </a:p>
            </c:rich>
          </c:tx>
          <c:layout>
            <c:manualLayout>
              <c:xMode val="edge"/>
              <c:yMode val="edge"/>
              <c:x val="1.8309999999999999E-3"/>
              <c:y val="7.4610999999999997E-2"/>
            </c:manualLayout>
          </c:layout>
          <c:overlay val="0"/>
          <c:spPr>
            <a:prstGeom prst="rect">
              <a:avLst/>
            </a:prstGeom>
            <a:noFill/>
            <a:ln>
              <a:noFill/>
              <a:round/>
            </a:ln>
            <a:effectLst/>
          </c:spPr>
          <c:txPr>
            <a:bodyPr rot="-5400000" spcFirstLastPara="1" vertOverflow="ellipsis" vert="horz" wrap="square" anchor="ctr" anchorCtr="1"/>
            <a:lstStyle/>
            <a:p>
              <a:pPr>
                <a:defRPr sz="135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bwMode="auto">
          <a:prstGeom prst="rect">
            <a:avLst/>
          </a:prstGeom>
          <a:noFill/>
          <a:ln w="9525" cap="flat" cmpd="sng" algn="ctr">
            <a:solidFill>
              <a:schemeClr val="tx1"/>
            </a:solidFill>
            <a:round/>
          </a:ln>
          <a:effectLst/>
        </c:spPr>
        <c:txPr>
          <a:bodyPr rot="-60000000" spcFirstLastPara="1" vertOverflow="ellipsis" vert="horz" wrap="square" anchor="ctr" anchorCtr="1"/>
          <a:lstStyle/>
          <a:p>
            <a:pPr>
              <a:defRPr sz="1200" b="0" i="0" u="none" strike="noStrike" baseline="0">
                <a:solidFill>
                  <a:schemeClr val="tx1"/>
                </a:solidFill>
                <a:latin typeface="Work Sans"/>
                <a:ea typeface="+mn-ea"/>
                <a:cs typeface="+mn-cs"/>
              </a:defRPr>
            </a:pPr>
            <a:endParaRPr lang="en-US"/>
          </a:p>
        </c:txPr>
        <c:crossAx val="1975737135"/>
        <c:crosses val="autoZero"/>
        <c:crossBetween val="midCat"/>
        <c:majorUnit val="0.25"/>
      </c:valAx>
      <c:spPr>
        <a:prstGeom prst="rect">
          <a:avLst/>
        </a:prstGeom>
        <a:noFill/>
        <a:ln>
          <a:solidFill>
            <a:schemeClr val="tx1"/>
          </a:solidFill>
        </a:ln>
        <a:effectLst/>
      </c:spPr>
    </c:plotArea>
    <c:plotVisOnly val="1"/>
    <c:dispBlanksAs val="gap"/>
    <c:showDLblsOverMax val="0"/>
  </c:chart>
  <c:spPr bwMode="auto">
    <a:xfrm>
      <a:off x="6357767" y="1710918"/>
      <a:ext cx="5138833" cy="4202525"/>
    </a:xfrm>
    <a:prstGeom prst="rect">
      <a:avLst/>
    </a:prstGeom>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50"/>
  </cs:axisTitle>
  <cs:categoryAxis>
    <cs:lnRef idx="0"/>
    <cs:fillRef idx="0"/>
    <cs:effectRef idx="0"/>
    <cs:fontRef idx="minor">
      <a:schemeClr val="tx1">
        <a:lumMod val="65000"/>
        <a:lumOff val="35000"/>
      </a:schemeClr>
    </cs:fontRef>
    <cs:spPr bwMode="auto">
      <a:prstGeom prst="rect">
        <a:avLst/>
      </a:prstGeom>
      <a:ln w="9525" cap="flat" cmpd="sng" algn="ctr">
        <a:solidFill>
          <a:schemeClr val="tx1">
            <a:lumMod val="25000"/>
            <a:lumOff val="75000"/>
          </a:schemeClr>
        </a:solidFill>
        <a:round/>
      </a:ln>
    </cs:spPr>
    <cs:defRPr sz="1200"/>
  </cs:categoryAxis>
  <cs:chartArea>
    <cs:lnRef idx="0"/>
    <cs:fillRef idx="0"/>
    <cs:effectRef idx="0"/>
    <cs:fontRef idx="minor">
      <a:schemeClr val="tx1"/>
    </cs:fontRef>
    <cs:spPr bwMode="auto">
      <a:prstGeom prst="rect">
        <a:avLst/>
      </a:prstGeom>
      <a:solidFill>
        <a:schemeClr val="bg1"/>
      </a:solidFill>
      <a:ln w="9525" cap="flat" cmpd="sng" algn="ctr">
        <a:solidFill>
          <a:schemeClr val="tx1">
            <a:lumMod val="15000"/>
            <a:lumOff val="85000"/>
          </a:schemeClr>
        </a:solidFill>
        <a:round/>
      </a:ln>
    </cs:spPr>
    <cs:defRPr sz="1350"/>
  </cs:chartArea>
  <cs:dataLabel>
    <cs:lnRef idx="0"/>
    <cs:fillRef idx="0"/>
    <cs:effectRef idx="0"/>
    <cs:fontRef idx="minor">
      <a:schemeClr val="tx1">
        <a:lumMod val="75000"/>
        <a:lumOff val="25000"/>
      </a:schemeClr>
    </cs:fontRef>
    <cs:defRPr sz="1200"/>
  </cs:dataLabel>
  <cs:dataLabelCallout>
    <cs:lnRef idx="0"/>
    <cs:fillRef idx="0"/>
    <cs:effectRef idx="0"/>
    <cs:fontRef idx="minor">
      <a:schemeClr val="dk1">
        <a:lumMod val="65000"/>
        <a:lumOff val="35000"/>
      </a:schemeClr>
    </cs:fontRef>
    <cs:spPr bwMode="auto">
      <a:prstGeom prst="rect">
        <a:avLst/>
      </a:prstGeom>
      <a:solidFill>
        <a:schemeClr val="lt1"/>
      </a:solidFill>
      <a:ln>
        <a:solidFill>
          <a:schemeClr val="dk1">
            <a:lumMod val="25000"/>
            <a:lumOff val="75000"/>
          </a:schemeClr>
        </a:solidFill>
      </a:ln>
    </cs:spPr>
    <cs:defRPr sz="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bwMode="auto">
      <a:prstGeom prst="rect">
        <a:avLst/>
      </a:prstGeom>
      <a:ln w="19050" cap="rnd">
        <a:solidFill>
          <a:schemeClr val="phClr"/>
        </a:solidFill>
        <a:round/>
      </a:ln>
    </cs:spPr>
  </cs:dataPointLine>
  <cs:dataPointMarker>
    <cs:lnRef idx="0">
      <cs:styleClr val="auto"/>
    </cs:lnRef>
    <cs:fillRef idx="1">
      <cs:styleClr val="auto"/>
    </cs:fillRef>
    <cs:effectRef idx="0"/>
    <cs:fontRef idx="minor">
      <a:schemeClr val="tx1"/>
    </cs:fontRef>
    <cs:spPr bwMode="auto">
      <a:prstGeom prst="rect">
        <a:avLst/>
      </a:prstGeom>
      <a:ln w="9525">
        <a:solidFill>
          <a:schemeClr val="phClr"/>
        </a:solidFill>
      </a:ln>
    </cs:spPr>
  </cs:dataPointMarker>
  <cs:dataPointMarkerLayout/>
  <cs:dataPointWireframe>
    <cs:lnRef idx="0">
      <cs:styleClr val="auto"/>
    </cs:lnRef>
    <cs:fillRef idx="0"/>
    <cs:effectRef idx="0"/>
    <cs:fontRef idx="minor">
      <a:schemeClr val="dk1"/>
    </cs:fontRef>
    <cs:spPr bwMode="auto">
      <a:prstGeom prst="rect">
        <a:avLst/>
      </a:prstGeom>
      <a:ln w="9525" cap="rnd">
        <a:solidFill>
          <a:schemeClr val="phClr"/>
        </a:solidFill>
        <a:round/>
      </a:ln>
    </cs:spPr>
  </cs:dataPointWireframe>
  <cs:dataTable>
    <cs:lnRef idx="0"/>
    <cs:fillRef idx="0"/>
    <cs:effectRef idx="0"/>
    <cs:fontRef idx="minor">
      <a:schemeClr val="tx1">
        <a:lumMod val="65000"/>
        <a:lumOff val="35000"/>
      </a:schemeClr>
    </cs:fontRef>
    <cs:spPr bwMode="auto">
      <a:prstGeom prst="rect">
        <a:avLst/>
      </a:prstGeom>
      <a:noFill/>
      <a:ln w="9525" cap="flat" cmpd="sng" algn="ctr">
        <a:solidFill>
          <a:schemeClr val="tx1">
            <a:lumMod val="15000"/>
            <a:lumOff val="85000"/>
          </a:schemeClr>
        </a:solidFill>
        <a:round/>
      </a:ln>
    </cs:spPr>
    <cs:defRPr sz="1200"/>
  </cs:dataTable>
  <cs:downBar>
    <cs:lnRef idx="0"/>
    <cs:fillRef idx="0"/>
    <cs:effectRef idx="0"/>
    <cs:fontRef idx="minor">
      <a:schemeClr val="tx1"/>
    </cs:fontRef>
    <cs:spPr bwMode="auto">
      <a:prstGeom prst="rect">
        <a:avLst/>
      </a:prstGeom>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dropLine>
  <cs:errorBar>
    <cs:lnRef idx="0"/>
    <cs:fillRef idx="0"/>
    <cs:effectRef idx="0"/>
    <cs:fontRef idx="minor">
      <a:schemeClr val="tx1"/>
    </cs:fontRef>
    <cs:spPr bwMode="auto">
      <a:prstGeom prst="rect">
        <a:avLst/>
      </a:prstGeom>
      <a:ln w="9525" cap="flat" cmpd="sng" algn="ctr">
        <a:solidFill>
          <a:schemeClr val="tx1">
            <a:lumMod val="65000"/>
            <a:lumOff val="35000"/>
          </a:schemeClr>
        </a:solidFill>
        <a:round/>
      </a:ln>
    </cs:spPr>
  </cs:errorBar>
  <cs:floor>
    <cs:lnRef idx="0"/>
    <cs:fillRef idx="0"/>
    <cs:effectRef idx="0"/>
    <cs:fontRef idx="minor">
      <a:schemeClr val="tx1"/>
    </cs:fontRef>
    <cs:spPr bwMode="auto">
      <a:prstGeom prst="rect">
        <a:avLst/>
      </a:prstGeom>
      <a:noFill/>
      <a:ln>
        <a:noFill/>
      </a:ln>
    </cs:spPr>
  </cs:floor>
  <cs:gridlineMajor>
    <cs:lnRef idx="0"/>
    <cs:fillRef idx="0"/>
    <cs:effectRef idx="0"/>
    <cs:fontRef idx="minor">
      <a:schemeClr val="tx1"/>
    </cs:fontRef>
    <cs:spPr bwMode="auto">
      <a:prstGeom prst="rect">
        <a:avLst/>
      </a:prstGeom>
      <a:ln w="9525" cap="flat" cmpd="sng" algn="ctr">
        <a:solidFill>
          <a:schemeClr val="tx1">
            <a:lumMod val="15000"/>
            <a:lumOff val="85000"/>
          </a:schemeClr>
        </a:solidFill>
        <a:round/>
      </a:ln>
    </cs:spPr>
  </cs:gridlineMajor>
  <cs:gridlineMinor>
    <cs:lnRef idx="0"/>
    <cs:fillRef idx="0"/>
    <cs:effectRef idx="0"/>
    <cs:fontRef idx="minor">
      <a:schemeClr val="tx1"/>
    </cs:fontRef>
    <cs:spPr bwMode="auto">
      <a:prstGeom prst="rect">
        <a:avLst/>
      </a:prstGeom>
      <a:ln w="9525" cap="flat" cmpd="sng" algn="ctr">
        <a:solidFill>
          <a:schemeClr val="tx1">
            <a:lumMod val="5000"/>
            <a:lumOff val="95000"/>
          </a:schemeClr>
        </a:solidFill>
        <a:round/>
      </a:ln>
    </cs:spPr>
  </cs:gridlineMinor>
  <cs:hiLoLine>
    <cs:lnRef idx="0"/>
    <cs:fillRef idx="0"/>
    <cs:effectRef idx="0"/>
    <cs:fontRef idx="minor">
      <a:schemeClr val="tx1"/>
    </cs:fontRef>
    <cs:spPr bwMode="auto">
      <a:prstGeom prst="rect">
        <a:avLst/>
      </a:prstGeom>
      <a:ln w="9525" cap="flat" cmpd="sng" algn="ctr">
        <a:solidFill>
          <a:schemeClr val="tx1">
            <a:lumMod val="50000"/>
            <a:lumOff val="50000"/>
          </a:schemeClr>
        </a:solidFill>
        <a:round/>
      </a:ln>
    </cs:spPr>
  </cs:hiLoLine>
  <cs:leader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1200"/>
  </cs:seriesAxis>
  <cs:seriesLine>
    <cs:lnRef idx="0"/>
    <cs:fillRef idx="0"/>
    <cs:effectRef idx="0"/>
    <cs:fontRef idx="minor">
      <a:schemeClr val="tx1"/>
    </cs:fontRef>
    <cs:spPr bwMode="auto">
      <a:prstGeom prst="rect">
        <a:avLst/>
      </a:prstGeom>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50" b="0" spc="0"/>
  </cs:title>
  <cs:trendline>
    <cs:lnRef idx="0">
      <cs:styleClr val="auto"/>
    </cs:lnRef>
    <cs:fillRef idx="0"/>
    <cs:effectRef idx="0"/>
    <cs:fontRef idx="minor">
      <a:schemeClr val="tx1"/>
    </cs:fontRef>
    <cs:spPr bwMode="auto">
      <a:prstGeom prst="rect">
        <a:avLst/>
      </a:prstGeom>
      <a:ln w="19050" cap="rnd">
        <a:solidFill>
          <a:schemeClr val="phClr"/>
        </a:solidFill>
        <a:prstDash val="sysDot"/>
      </a:ln>
    </cs:spPr>
  </cs:trendline>
  <cs:trendlineLabel>
    <cs:lnRef idx="0"/>
    <cs:fillRef idx="0"/>
    <cs:effectRef idx="0"/>
    <cs:fontRef idx="minor">
      <a:schemeClr val="tx1">
        <a:lumMod val="65000"/>
        <a:lumOff val="35000"/>
      </a:schemeClr>
    </cs:fontRef>
    <cs:defRPr sz="1200"/>
  </cs:trendlineLabel>
  <cs:upBar>
    <cs:lnRef idx="0"/>
    <cs:fillRef idx="0"/>
    <cs:effectRef idx="0"/>
    <cs:fontRef idx="minor">
      <a:schemeClr val="tx1"/>
    </cs:fontRef>
    <cs:spPr bwMode="auto">
      <a:prstGeom prst="rect">
        <a:avLst/>
      </a:prstGeom>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bwMode="auto">
      <a:prstGeom prst="rect">
        <a:avLst/>
      </a:prstGeom>
      <a:ln w="9525" cap="flat" cmpd="sng" algn="ctr">
        <a:solidFill>
          <a:schemeClr val="tx1">
            <a:lumMod val="25000"/>
            <a:lumOff val="75000"/>
          </a:schemeClr>
        </a:solidFill>
        <a:round/>
      </a:ln>
    </cs:spPr>
    <cs:defRPr sz="1200"/>
  </cs:valueAxis>
  <cs:wall>
    <cs:lnRef idx="0"/>
    <cs:fillRef idx="0"/>
    <cs:effectRef idx="0"/>
    <cs:fontRef idx="minor">
      <a:schemeClr val="tx1"/>
    </cs:fontRef>
    <cs:spPr bwMode="auto">
      <a:prstGeom prst="rect">
        <a:avLst/>
      </a:prstGeom>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F9D8EC-BDDC-4D0E-BD56-EA20756DFB94}" type="doc">
      <dgm:prSet loTypeId="urn:microsoft.com/office/officeart/2005/8/layout/chevron1" loCatId="process" qsTypeId="urn:microsoft.com/office/officeart/2005/8/quickstyle/simple3" qsCatId="simple" csTypeId="urn:microsoft.com/office/officeart/2005/8/colors/colorful1" csCatId="colorful" phldr="1"/>
      <dgm:spPr bwMode="auto"/>
    </dgm:pt>
    <dgm:pt modelId="{AD017D7B-EC8B-48EC-943E-AF3D47AB01A5}">
      <dgm:prSet phldrT="[Text]" custT="1"/>
      <dgm:spPr bwMode="auto">
        <a:solidFill>
          <a:schemeClr val="tx2">
            <a:lumMod val="20000"/>
            <a:lumOff val="80000"/>
          </a:schemeClr>
        </a:solidFill>
        <a:effectLst>
          <a:outerShdw blurRad="50800" dist="38100" dir="2700000" algn="tl" rotWithShape="0">
            <a:prstClr val="black">
              <a:alpha val="40000"/>
            </a:prstClr>
          </a:outerShdw>
        </a:effectLst>
      </dgm:spPr>
      <dgm:t>
        <a:bodyPr/>
        <a:lstStyle/>
        <a:p>
          <a:pPr>
            <a:lnSpc>
              <a:spcPct val="90000"/>
            </a:lnSpc>
            <a:spcAft>
              <a:spcPts val="0"/>
            </a:spcAft>
            <a:defRPr/>
          </a:pPr>
          <a:r>
            <a:rPr lang="en-GB" sz="2800" b="0" u="none">
              <a:latin typeface="Work Sans Light"/>
            </a:rPr>
            <a:t>Data Steward</a:t>
          </a:r>
          <a:endParaRPr/>
        </a:p>
        <a:p>
          <a:pPr>
            <a:lnSpc>
              <a:spcPct val="100000"/>
            </a:lnSpc>
            <a:spcAft>
              <a:spcPts val="0"/>
            </a:spcAft>
            <a:defRPr/>
          </a:pPr>
          <a:r>
            <a:rPr lang="de-DE" sz="1800" b="1">
              <a:latin typeface="Work Sans Light"/>
            </a:rPr>
            <a:t>Data Handling</a:t>
          </a:r>
          <a:endParaRPr lang="en-GB" sz="1800" b="0" u="none">
            <a:latin typeface="Work Sans Light"/>
          </a:endParaRPr>
        </a:p>
      </dgm:t>
    </dgm:pt>
    <dgm:pt modelId="{7C43A289-A508-44AB-B002-2016CAB174B0}" type="parTrans" cxnId="{892FBE46-D477-4D0F-BF06-FC099E099F22}">
      <dgm:prSet/>
      <dgm:spPr bwMode="auto"/>
      <dgm:t>
        <a:bodyPr/>
        <a:lstStyle/>
        <a:p>
          <a:pPr>
            <a:defRPr/>
          </a:pPr>
          <a:endParaRPr lang="en-GB"/>
        </a:p>
      </dgm:t>
    </dgm:pt>
    <dgm:pt modelId="{2FE73E4A-1F2F-47EF-9C93-5E1FB173CA06}" type="sibTrans" cxnId="{892FBE46-D477-4D0F-BF06-FC099E099F22}">
      <dgm:prSet/>
      <dgm:spPr bwMode="auto"/>
      <dgm:t>
        <a:bodyPr/>
        <a:lstStyle/>
        <a:p>
          <a:pPr>
            <a:defRPr/>
          </a:pPr>
          <a:endParaRPr lang="en-GB"/>
        </a:p>
      </dgm:t>
    </dgm:pt>
    <dgm:pt modelId="{A2A377F3-DDDE-412E-BB05-8247CC1F7D19}">
      <dgm:prSet phldrT="[Text]" custT="1"/>
      <dgm:spPr bwMode="auto">
        <a:noFill/>
        <a:effectLst/>
      </dgm:spPr>
      <dgm:t>
        <a:bodyPr/>
        <a:lstStyle/>
        <a:p>
          <a:pPr>
            <a:defRPr/>
          </a:pPr>
          <a:endParaRPr lang="en-GB" sz="1600">
            <a:latin typeface="Work Sans Light"/>
          </a:endParaRPr>
        </a:p>
      </dgm:t>
    </dgm:pt>
    <dgm:pt modelId="{591A127B-9972-405E-9473-9CE95CB14F97}" type="parTrans" cxnId="{ED182184-A308-4C1C-8311-B4CF4B24EC43}">
      <dgm:prSet/>
      <dgm:spPr bwMode="auto"/>
      <dgm:t>
        <a:bodyPr/>
        <a:lstStyle/>
        <a:p>
          <a:pPr>
            <a:defRPr/>
          </a:pPr>
          <a:endParaRPr lang="en-GB"/>
        </a:p>
      </dgm:t>
    </dgm:pt>
    <dgm:pt modelId="{82D2F80E-E151-4C5D-AE8E-8221FF1DB5BA}" type="sibTrans" cxnId="{ED182184-A308-4C1C-8311-B4CF4B24EC43}">
      <dgm:prSet/>
      <dgm:spPr bwMode="auto"/>
      <dgm:t>
        <a:bodyPr/>
        <a:lstStyle/>
        <a:p>
          <a:pPr>
            <a:defRPr/>
          </a:pPr>
          <a:endParaRPr lang="en-GB"/>
        </a:p>
      </dgm:t>
    </dgm:pt>
    <dgm:pt modelId="{CAE6C27A-36C3-495B-A29C-CBC7E4F0B394}">
      <dgm:prSet phldrT="[Text]" custT="1"/>
      <dgm:spPr bwMode="auto">
        <a:solidFill>
          <a:schemeClr val="bg1">
            <a:lumMod val="95000"/>
          </a:schemeClr>
        </a:solidFill>
        <a:effectLst>
          <a:outerShdw blurRad="50800" dist="38100" dir="2700000" algn="tl" rotWithShape="0">
            <a:prstClr val="black">
              <a:alpha val="40000"/>
            </a:prstClr>
          </a:outerShdw>
        </a:effectLst>
      </dgm:spPr>
      <dgm:t>
        <a:bodyPr/>
        <a:lstStyle/>
        <a:p>
          <a:pPr marL="0" marR="0" lvl="0" indent="0" defTabSz="914400">
            <a:lnSpc>
              <a:spcPct val="100000"/>
            </a:lnSpc>
            <a:spcBef>
              <a:spcPts val="0"/>
            </a:spcBef>
            <a:spcAft>
              <a:spcPts val="0"/>
            </a:spcAft>
            <a:buClrTx/>
            <a:buSzTx/>
            <a:buFontTx/>
            <a:buNone/>
            <a:defRPr/>
          </a:pPr>
          <a:r>
            <a:rPr lang="en-GB" sz="2800" b="0" u="none">
              <a:latin typeface="Work Sans Light"/>
            </a:rPr>
            <a:t>Data Scientist </a:t>
          </a:r>
          <a:r>
            <a:rPr lang="en-GB" sz="1800" b="1">
              <a:latin typeface="Work Sans Light"/>
            </a:rPr>
            <a:t>Data Analysis</a:t>
          </a:r>
          <a:endParaRPr lang="en-GB" sz="1800" b="0" u="none">
            <a:latin typeface="Work Sans Light"/>
          </a:endParaRPr>
        </a:p>
      </dgm:t>
    </dgm:pt>
    <dgm:pt modelId="{4F6EFEDA-5417-4C16-83BD-871022A1A613}" type="parTrans" cxnId="{3E663C13-A75E-4D76-AF45-5D221EE6DBE3}">
      <dgm:prSet/>
      <dgm:spPr bwMode="auto"/>
      <dgm:t>
        <a:bodyPr/>
        <a:lstStyle/>
        <a:p>
          <a:pPr>
            <a:defRPr/>
          </a:pPr>
          <a:endParaRPr lang="en-GB"/>
        </a:p>
      </dgm:t>
    </dgm:pt>
    <dgm:pt modelId="{255EA2FE-4223-499D-91FB-7CB6F3E732C5}" type="sibTrans" cxnId="{3E663C13-A75E-4D76-AF45-5D221EE6DBE3}">
      <dgm:prSet/>
      <dgm:spPr bwMode="auto"/>
      <dgm:t>
        <a:bodyPr/>
        <a:lstStyle/>
        <a:p>
          <a:pPr>
            <a:defRPr/>
          </a:pPr>
          <a:endParaRPr lang="en-GB"/>
        </a:p>
      </dgm:t>
    </dgm:pt>
    <dgm:pt modelId="{029CD564-8E28-481B-A732-19A4AF61967B}">
      <dgm:prSet phldrT="" custT="1"/>
      <dgm:spPr bwMode="auto">
        <a:noFill/>
        <a:effectLst/>
      </dgm:spPr>
      <dgm:t>
        <a:bodyPr/>
        <a:lstStyle/>
        <a:p>
          <a:pPr>
            <a:defRPr/>
          </a:pPr>
          <a:endParaRPr lang="en-GB" sz="1800">
            <a:latin typeface="Work Sans Light"/>
          </a:endParaRPr>
        </a:p>
      </dgm:t>
    </dgm:pt>
    <dgm:pt modelId="{958EE888-9B54-4E91-B719-05E0956F7EF0}" type="parTrans" cxnId="{D61E7381-B541-43F9-841B-90D90C762AF6}">
      <dgm:prSet/>
      <dgm:spPr bwMode="auto"/>
      <dgm:t>
        <a:bodyPr/>
        <a:lstStyle/>
        <a:p>
          <a:pPr>
            <a:defRPr/>
          </a:pPr>
          <a:endParaRPr lang="en-GB"/>
        </a:p>
      </dgm:t>
    </dgm:pt>
    <dgm:pt modelId="{896C540C-8FD3-4D38-B109-DAF9D342E988}" type="sibTrans" cxnId="{D61E7381-B541-43F9-841B-90D90C762AF6}">
      <dgm:prSet/>
      <dgm:spPr bwMode="auto"/>
      <dgm:t>
        <a:bodyPr/>
        <a:lstStyle/>
        <a:p>
          <a:pPr>
            <a:defRPr/>
          </a:pPr>
          <a:endParaRPr lang="en-GB"/>
        </a:p>
      </dgm:t>
    </dgm:pt>
    <dgm:pt modelId="{994372D3-B50B-4CB7-8620-CB347506C4A9}">
      <dgm:prSet phldrT="" custT="1"/>
      <dgm:spPr bwMode="auto">
        <a:noFill/>
        <a:effectLst/>
      </dgm:spPr>
      <dgm:t>
        <a:bodyPr/>
        <a:lstStyle/>
        <a:p>
          <a:pPr>
            <a:defRPr/>
          </a:pPr>
          <a:endParaRPr lang="de-DE" sz="1800">
            <a:latin typeface="Work Sans Light"/>
          </a:endParaRPr>
        </a:p>
      </dgm:t>
    </dgm:pt>
    <dgm:pt modelId="{A5F97F04-B9CF-410D-8DA1-F0F6D40718BB}" type="parTrans" cxnId="{989695A3-564F-4A21-8C04-1DE27CDBF26E}">
      <dgm:prSet/>
      <dgm:spPr bwMode="auto"/>
      <dgm:t>
        <a:bodyPr/>
        <a:lstStyle/>
        <a:p>
          <a:pPr>
            <a:defRPr/>
          </a:pPr>
          <a:endParaRPr lang="en-GB"/>
        </a:p>
      </dgm:t>
    </dgm:pt>
    <dgm:pt modelId="{98DA5B70-E444-42A9-8636-58EB67F591D4}" type="sibTrans" cxnId="{989695A3-564F-4A21-8C04-1DE27CDBF26E}">
      <dgm:prSet/>
      <dgm:spPr bwMode="auto"/>
      <dgm:t>
        <a:bodyPr/>
        <a:lstStyle/>
        <a:p>
          <a:pPr>
            <a:defRPr/>
          </a:pPr>
          <a:endParaRPr lang="en-GB"/>
        </a:p>
      </dgm:t>
    </dgm:pt>
    <dgm:pt modelId="{FD57ECBB-6B43-44DB-A426-A09662F0CF4E}" type="pres">
      <dgm:prSet presAssocID="{A4F9D8EC-BDDC-4D0E-BD56-EA20756DFB94}" presName="Name0" presStyleCnt="0">
        <dgm:presLayoutVars>
          <dgm:dir/>
          <dgm:animLvl val="lvl"/>
          <dgm:resizeHandles val="exact"/>
        </dgm:presLayoutVars>
      </dgm:prSet>
      <dgm:spPr bwMode="auto"/>
    </dgm:pt>
    <dgm:pt modelId="{88EE30C4-0ED1-4DD5-BB57-FA43F1DEFDD6}" type="pres">
      <dgm:prSet presAssocID="{029CD564-8E28-481B-A732-19A4AF61967B}" presName="parTxOnly" presStyleLbl="node1" presStyleIdx="0" presStyleCnt="5" custScaleX="72894" custLinFactX="-4795" custLinFactNeighborX="-100000">
        <dgm:presLayoutVars>
          <dgm:chMax val="0"/>
          <dgm:chPref val="0"/>
          <dgm:bulletEnabled val="1"/>
        </dgm:presLayoutVars>
      </dgm:prSet>
      <dgm:spPr bwMode="auto"/>
    </dgm:pt>
    <dgm:pt modelId="{8A83139B-320D-404B-A5DA-333FC0B69F1C}" type="pres">
      <dgm:prSet presAssocID="{896C540C-8FD3-4D38-B109-DAF9D342E988}" presName="parTxOnlySpace" presStyleCnt="0"/>
      <dgm:spPr bwMode="auto"/>
    </dgm:pt>
    <dgm:pt modelId="{72D7864D-71B6-43FD-BA2A-343B30870C57}" type="pres">
      <dgm:prSet presAssocID="{AD017D7B-EC8B-48EC-943E-AF3D47AB01A5}" presName="parTxOnly" presStyleLbl="node1" presStyleIdx="1" presStyleCnt="5">
        <dgm:presLayoutVars>
          <dgm:chMax val="0"/>
          <dgm:chPref val="0"/>
          <dgm:bulletEnabled val="1"/>
        </dgm:presLayoutVars>
      </dgm:prSet>
      <dgm:spPr bwMode="auto"/>
    </dgm:pt>
    <dgm:pt modelId="{BD013F63-2B04-4130-9849-FB735C633F75}" type="pres">
      <dgm:prSet presAssocID="{2FE73E4A-1F2F-47EF-9C93-5E1FB173CA06}" presName="parTxOnlySpace" presStyleCnt="0"/>
      <dgm:spPr bwMode="auto"/>
    </dgm:pt>
    <dgm:pt modelId="{7C286332-109C-4521-A27C-E3912D5E1F45}" type="pres">
      <dgm:prSet presAssocID="{A2A377F3-DDDE-412E-BB05-8247CC1F7D19}" presName="parTxOnly" presStyleLbl="node1" presStyleIdx="2" presStyleCnt="5" custScaleX="77647">
        <dgm:presLayoutVars>
          <dgm:chMax val="0"/>
          <dgm:chPref val="0"/>
          <dgm:bulletEnabled val="1"/>
        </dgm:presLayoutVars>
      </dgm:prSet>
      <dgm:spPr bwMode="auto"/>
    </dgm:pt>
    <dgm:pt modelId="{33F8463B-5038-453A-8757-3683C1D7B166}" type="pres">
      <dgm:prSet presAssocID="{82D2F80E-E151-4C5D-AE8E-8221FF1DB5BA}" presName="parTxOnlySpace" presStyleCnt="0"/>
      <dgm:spPr bwMode="auto"/>
    </dgm:pt>
    <dgm:pt modelId="{99F09555-B180-4568-8839-9A275754403B}" type="pres">
      <dgm:prSet presAssocID="{CAE6C27A-36C3-495B-A29C-CBC7E4F0B394}" presName="parTxOnly" presStyleLbl="node1" presStyleIdx="3" presStyleCnt="5">
        <dgm:presLayoutVars>
          <dgm:chMax val="0"/>
          <dgm:chPref val="0"/>
          <dgm:bulletEnabled val="1"/>
        </dgm:presLayoutVars>
      </dgm:prSet>
      <dgm:spPr bwMode="auto"/>
    </dgm:pt>
    <dgm:pt modelId="{128A2557-A839-497F-9690-F7F8E7805306}" type="pres">
      <dgm:prSet presAssocID="{255EA2FE-4223-499D-91FB-7CB6F3E732C5}" presName="parTxOnlySpace" presStyleCnt="0"/>
      <dgm:spPr bwMode="auto"/>
    </dgm:pt>
    <dgm:pt modelId="{B21916F0-D735-4893-A91A-629F48D5A4BF}" type="pres">
      <dgm:prSet presAssocID="{994372D3-B50B-4CB7-8620-CB347506C4A9}" presName="parTxOnly" presStyleLbl="node1" presStyleIdx="4" presStyleCnt="5" custScaleX="87347">
        <dgm:presLayoutVars>
          <dgm:chMax val="0"/>
          <dgm:chPref val="0"/>
          <dgm:bulletEnabled val="1"/>
        </dgm:presLayoutVars>
      </dgm:prSet>
      <dgm:spPr bwMode="auto"/>
    </dgm:pt>
  </dgm:ptLst>
  <dgm:cxnLst>
    <dgm:cxn modelId="{3E663C13-A75E-4D76-AF45-5D221EE6DBE3}" srcId="{A4F9D8EC-BDDC-4D0E-BD56-EA20756DFB94}" destId="{CAE6C27A-36C3-495B-A29C-CBC7E4F0B394}" srcOrd="3" destOrd="0" parTransId="{4F6EFEDA-5417-4C16-83BD-871022A1A613}" sibTransId="{255EA2FE-4223-499D-91FB-7CB6F3E732C5}"/>
    <dgm:cxn modelId="{FFAC692E-8BDD-4A6A-B450-5AB67F1C7EE9}" type="presOf" srcId="{AD017D7B-EC8B-48EC-943E-AF3D47AB01A5}" destId="{72D7864D-71B6-43FD-BA2A-343B30870C57}" srcOrd="0" destOrd="0" presId="urn:microsoft.com/office/officeart/2005/8/layout/chevron1"/>
    <dgm:cxn modelId="{9F15365C-0AA5-4CE4-9EE2-C8E07AF2E40E}" type="presOf" srcId="{CAE6C27A-36C3-495B-A29C-CBC7E4F0B394}" destId="{99F09555-B180-4568-8839-9A275754403B}" srcOrd="0" destOrd="0" presId="urn:microsoft.com/office/officeart/2005/8/layout/chevron1"/>
    <dgm:cxn modelId="{CBE9C862-CA1E-456A-A06B-C75F6BCC2F44}" type="presOf" srcId="{029CD564-8E28-481B-A732-19A4AF61967B}" destId="{88EE30C4-0ED1-4DD5-BB57-FA43F1DEFDD6}" srcOrd="0" destOrd="0" presId="urn:microsoft.com/office/officeart/2005/8/layout/chevron1"/>
    <dgm:cxn modelId="{892FBE46-D477-4D0F-BF06-FC099E099F22}" srcId="{A4F9D8EC-BDDC-4D0E-BD56-EA20756DFB94}" destId="{AD017D7B-EC8B-48EC-943E-AF3D47AB01A5}" srcOrd="1" destOrd="0" parTransId="{7C43A289-A508-44AB-B002-2016CAB174B0}" sibTransId="{2FE73E4A-1F2F-47EF-9C93-5E1FB173CA06}"/>
    <dgm:cxn modelId="{D61E7381-B541-43F9-841B-90D90C762AF6}" srcId="{A4F9D8EC-BDDC-4D0E-BD56-EA20756DFB94}" destId="{029CD564-8E28-481B-A732-19A4AF61967B}" srcOrd="0" destOrd="0" parTransId="{958EE888-9B54-4E91-B719-05E0956F7EF0}" sibTransId="{896C540C-8FD3-4D38-B109-DAF9D342E988}"/>
    <dgm:cxn modelId="{ED182184-A308-4C1C-8311-B4CF4B24EC43}" srcId="{A4F9D8EC-BDDC-4D0E-BD56-EA20756DFB94}" destId="{A2A377F3-DDDE-412E-BB05-8247CC1F7D19}" srcOrd="2" destOrd="0" parTransId="{591A127B-9972-405E-9473-9CE95CB14F97}" sibTransId="{82D2F80E-E151-4C5D-AE8E-8221FF1DB5BA}"/>
    <dgm:cxn modelId="{C0E6F891-FC62-4C8D-BF22-8D0A48F3CDC3}" type="presOf" srcId="{A2A377F3-DDDE-412E-BB05-8247CC1F7D19}" destId="{7C286332-109C-4521-A27C-E3912D5E1F45}" srcOrd="0" destOrd="0" presId="urn:microsoft.com/office/officeart/2005/8/layout/chevron1"/>
    <dgm:cxn modelId="{989695A3-564F-4A21-8C04-1DE27CDBF26E}" srcId="{A4F9D8EC-BDDC-4D0E-BD56-EA20756DFB94}" destId="{994372D3-B50B-4CB7-8620-CB347506C4A9}" srcOrd="4" destOrd="0" parTransId="{A5F97F04-B9CF-410D-8DA1-F0F6D40718BB}" sibTransId="{98DA5B70-E444-42A9-8636-58EB67F591D4}"/>
    <dgm:cxn modelId="{58FF69C2-0368-4D43-AB32-775ABD5EE277}" type="presOf" srcId="{A4F9D8EC-BDDC-4D0E-BD56-EA20756DFB94}" destId="{FD57ECBB-6B43-44DB-A426-A09662F0CF4E}" srcOrd="0" destOrd="0" presId="urn:microsoft.com/office/officeart/2005/8/layout/chevron1"/>
    <dgm:cxn modelId="{C8E4A0F0-8C71-488F-B0BA-F980A05BA1D3}" type="presOf" srcId="{994372D3-B50B-4CB7-8620-CB347506C4A9}" destId="{B21916F0-D735-4893-A91A-629F48D5A4BF}" srcOrd="0" destOrd="0" presId="urn:microsoft.com/office/officeart/2005/8/layout/chevron1"/>
    <dgm:cxn modelId="{D29AE25D-7D04-4358-A0F7-10EFD8AF83F4}" type="presParOf" srcId="{FD57ECBB-6B43-44DB-A426-A09662F0CF4E}" destId="{88EE30C4-0ED1-4DD5-BB57-FA43F1DEFDD6}" srcOrd="0" destOrd="0" presId="urn:microsoft.com/office/officeart/2005/8/layout/chevron1"/>
    <dgm:cxn modelId="{A08F506C-5039-4978-94A4-7CDD952A2625}" type="presParOf" srcId="{FD57ECBB-6B43-44DB-A426-A09662F0CF4E}" destId="{8A83139B-320D-404B-A5DA-333FC0B69F1C}" srcOrd="1" destOrd="0" presId="urn:microsoft.com/office/officeart/2005/8/layout/chevron1"/>
    <dgm:cxn modelId="{8664E433-47EC-48BD-87C5-15537C5934E9}" type="presParOf" srcId="{FD57ECBB-6B43-44DB-A426-A09662F0CF4E}" destId="{72D7864D-71B6-43FD-BA2A-343B30870C57}" srcOrd="2" destOrd="0" presId="urn:microsoft.com/office/officeart/2005/8/layout/chevron1"/>
    <dgm:cxn modelId="{CD00C807-DC1D-4EDB-94CC-9B14B9CB42F9}" type="presParOf" srcId="{FD57ECBB-6B43-44DB-A426-A09662F0CF4E}" destId="{BD013F63-2B04-4130-9849-FB735C633F75}" srcOrd="3" destOrd="0" presId="urn:microsoft.com/office/officeart/2005/8/layout/chevron1"/>
    <dgm:cxn modelId="{B90EB99B-00B2-4A36-B8F7-0D6EE81B1B26}" type="presParOf" srcId="{FD57ECBB-6B43-44DB-A426-A09662F0CF4E}" destId="{7C286332-109C-4521-A27C-E3912D5E1F45}" srcOrd="4" destOrd="0" presId="urn:microsoft.com/office/officeart/2005/8/layout/chevron1"/>
    <dgm:cxn modelId="{0ED065C4-6847-4BDF-ADA5-3AD6C21F145E}" type="presParOf" srcId="{FD57ECBB-6B43-44DB-A426-A09662F0CF4E}" destId="{33F8463B-5038-453A-8757-3683C1D7B166}" srcOrd="5" destOrd="0" presId="urn:microsoft.com/office/officeart/2005/8/layout/chevron1"/>
    <dgm:cxn modelId="{3A005BDF-46F4-4F89-AA6B-6D25DB79F774}" type="presParOf" srcId="{FD57ECBB-6B43-44DB-A426-A09662F0CF4E}" destId="{99F09555-B180-4568-8839-9A275754403B}" srcOrd="6" destOrd="0" presId="urn:microsoft.com/office/officeart/2005/8/layout/chevron1"/>
    <dgm:cxn modelId="{4DE50C50-704F-4119-9C20-3D4C7D7FF500}" type="presParOf" srcId="{FD57ECBB-6B43-44DB-A426-A09662F0CF4E}" destId="{128A2557-A839-497F-9690-F7F8E7805306}" srcOrd="7" destOrd="0" presId="urn:microsoft.com/office/officeart/2005/8/layout/chevron1"/>
    <dgm:cxn modelId="{52DC2CF0-56D3-42D0-8279-F5F2FFCC265F}" type="presParOf" srcId="{FD57ECBB-6B43-44DB-A426-A09662F0CF4E}" destId="{B21916F0-D735-4893-A91A-629F48D5A4B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E30C4-0ED1-4DD5-BB57-FA43F1DEFDD6}">
      <dsp:nvSpPr>
        <dsp:cNvPr id="0" name=""/>
        <dsp:cNvSpPr/>
      </dsp:nvSpPr>
      <dsp:spPr bwMode="auto">
        <a:xfrm>
          <a:off x="0" y="242702"/>
          <a:ext cx="2062187" cy="1131608"/>
        </a:xfrm>
        <a:prstGeom prst="chevron">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defRPr/>
          </a:pPr>
          <a:endParaRPr lang="en-GB" sz="1800" kern="1200">
            <a:latin typeface="Work Sans Light"/>
          </a:endParaRPr>
        </a:p>
      </dsp:txBody>
      <dsp:txXfrm>
        <a:off x="565804" y="242702"/>
        <a:ext cx="930579" cy="1131608"/>
      </dsp:txXfrm>
    </dsp:sp>
    <dsp:sp modelId="{72D7864D-71B6-43FD-BA2A-343B30870C57}">
      <dsp:nvSpPr>
        <dsp:cNvPr id="0" name=""/>
        <dsp:cNvSpPr/>
      </dsp:nvSpPr>
      <dsp:spPr bwMode="auto">
        <a:xfrm>
          <a:off x="1787143" y="242702"/>
          <a:ext cx="2829021" cy="1131608"/>
        </a:xfrm>
        <a:prstGeom prst="chevron">
          <a:avLst/>
        </a:prstGeom>
        <a:solidFill>
          <a:schemeClr val="tx2">
            <a:lumMod val="20000"/>
            <a:lumOff val="80000"/>
          </a:schemeClr>
        </a:solidFill>
        <a:ln>
          <a:no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ts val="0"/>
            </a:spcAft>
            <a:buNone/>
            <a:defRPr/>
          </a:pPr>
          <a:r>
            <a:rPr lang="en-GB" sz="2800" b="0" u="none" kern="1200">
              <a:latin typeface="Work Sans Light"/>
            </a:rPr>
            <a:t>Data Steward</a:t>
          </a:r>
          <a:endParaRPr kern="1200"/>
        </a:p>
        <a:p>
          <a:pPr marL="0" lvl="0" indent="0" algn="ctr" defTabSz="1244600">
            <a:lnSpc>
              <a:spcPct val="100000"/>
            </a:lnSpc>
            <a:spcBef>
              <a:spcPct val="0"/>
            </a:spcBef>
            <a:spcAft>
              <a:spcPts val="0"/>
            </a:spcAft>
            <a:buNone/>
            <a:defRPr/>
          </a:pPr>
          <a:r>
            <a:rPr lang="de-DE" sz="1800" b="1" kern="1200">
              <a:latin typeface="Work Sans Light"/>
            </a:rPr>
            <a:t>Data Handling</a:t>
          </a:r>
          <a:endParaRPr lang="en-GB" sz="1800" b="0" u="none" kern="1200">
            <a:latin typeface="Work Sans Light"/>
          </a:endParaRPr>
        </a:p>
      </dsp:txBody>
      <dsp:txXfrm>
        <a:off x="2352947" y="242702"/>
        <a:ext cx="1697413" cy="1131608"/>
      </dsp:txXfrm>
    </dsp:sp>
    <dsp:sp modelId="{7C286332-109C-4521-A27C-E3912D5E1F45}">
      <dsp:nvSpPr>
        <dsp:cNvPr id="0" name=""/>
        <dsp:cNvSpPr/>
      </dsp:nvSpPr>
      <dsp:spPr bwMode="auto">
        <a:xfrm>
          <a:off x="4333263" y="242702"/>
          <a:ext cx="2196650" cy="1131608"/>
        </a:xfrm>
        <a:prstGeom prst="chevron">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defRPr/>
          </a:pPr>
          <a:endParaRPr lang="en-GB" sz="1600" kern="1200">
            <a:latin typeface="Work Sans Light"/>
          </a:endParaRPr>
        </a:p>
      </dsp:txBody>
      <dsp:txXfrm>
        <a:off x="4899067" y="242702"/>
        <a:ext cx="1065042" cy="1131608"/>
      </dsp:txXfrm>
    </dsp:sp>
    <dsp:sp modelId="{99F09555-B180-4568-8839-9A275754403B}">
      <dsp:nvSpPr>
        <dsp:cNvPr id="0" name=""/>
        <dsp:cNvSpPr/>
      </dsp:nvSpPr>
      <dsp:spPr bwMode="auto">
        <a:xfrm>
          <a:off x="6247011" y="242702"/>
          <a:ext cx="2829021" cy="1131608"/>
        </a:xfrm>
        <a:prstGeom prst="chevron">
          <a:avLst/>
        </a:prstGeom>
        <a:solidFill>
          <a:schemeClr val="bg1">
            <a:lumMod val="95000"/>
          </a:schemeClr>
        </a:solidFill>
        <a:ln>
          <a:no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2014" tIns="37338" rIns="37338" bIns="37338" numCol="1" spcCol="1270" anchor="ctr" anchorCtr="0">
          <a:noAutofit/>
        </a:bodyPr>
        <a:lstStyle/>
        <a:p>
          <a:pPr marL="0" marR="0" lvl="0" indent="0" algn="ctr" defTabSz="914400">
            <a:lnSpc>
              <a:spcPct val="100000"/>
            </a:lnSpc>
            <a:spcBef>
              <a:spcPct val="0"/>
            </a:spcBef>
            <a:spcAft>
              <a:spcPts val="0"/>
            </a:spcAft>
            <a:buClrTx/>
            <a:buSzTx/>
            <a:buFontTx/>
            <a:buNone/>
            <a:defRPr/>
          </a:pPr>
          <a:r>
            <a:rPr lang="en-GB" sz="2800" b="0" u="none" kern="1200">
              <a:latin typeface="Work Sans Light"/>
            </a:rPr>
            <a:t>Data Scientist </a:t>
          </a:r>
          <a:r>
            <a:rPr lang="en-GB" sz="1800" b="1" kern="1200">
              <a:latin typeface="Work Sans Light"/>
            </a:rPr>
            <a:t>Data Analysis</a:t>
          </a:r>
          <a:endParaRPr lang="en-GB" sz="1800" b="0" u="none" kern="1200">
            <a:latin typeface="Work Sans Light"/>
          </a:endParaRPr>
        </a:p>
      </dsp:txBody>
      <dsp:txXfrm>
        <a:off x="6812815" y="242702"/>
        <a:ext cx="1697413" cy="1131608"/>
      </dsp:txXfrm>
    </dsp:sp>
    <dsp:sp modelId="{B21916F0-D735-4893-A91A-629F48D5A4BF}">
      <dsp:nvSpPr>
        <dsp:cNvPr id="0" name=""/>
        <dsp:cNvSpPr/>
      </dsp:nvSpPr>
      <dsp:spPr bwMode="auto">
        <a:xfrm>
          <a:off x="8793130" y="242702"/>
          <a:ext cx="2471065" cy="1131608"/>
        </a:xfrm>
        <a:prstGeom prst="chevron">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defRPr/>
          </a:pPr>
          <a:endParaRPr lang="de-DE" sz="1800" kern="1200">
            <a:latin typeface="Work Sans Light"/>
          </a:endParaRPr>
        </a:p>
      </dsp:txBody>
      <dsp:txXfrm>
        <a:off x="9358934" y="242702"/>
        <a:ext cx="1339457" cy="113160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Kopfzeilenplatzhalt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de-DE"/>
          </a:p>
        </p:txBody>
      </p:sp>
      <p:sp>
        <p:nvSpPr>
          <p:cNvPr id="3" name="Datumsplatzhalt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59A64700-C97D-469E-8D70-C7BA671D04AD}" type="datetimeFigureOut">
              <a:rPr lang="de-DE"/>
              <a:t>29.02.2024</a:t>
            </a:fld>
            <a:endParaRPr lang="de-DE"/>
          </a:p>
        </p:txBody>
      </p:sp>
      <p:sp>
        <p:nvSpPr>
          <p:cNvPr id="4" name="Folienbildplatzhalt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de-DE"/>
          </a:p>
        </p:txBody>
      </p:sp>
      <p:sp>
        <p:nvSpPr>
          <p:cNvPr id="5" name="Notizenplatzhalt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6" name="Fußzeilenplatzhalt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de-DE"/>
          </a:p>
        </p:txBody>
      </p:sp>
      <p:sp>
        <p:nvSpPr>
          <p:cNvPr id="7" name="Foliennummernplatzhalt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DE96F7B1-F4BF-43DD-BE82-44C4BF0D41B8}" type="slidenum">
              <a:rPr lang="de-DE"/>
              <a:t>‹Nr.›</a:t>
            </a:fld>
            <a:endParaRPr lang="de-DE"/>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a:defRPr/>
            </a:pPr>
            <a:r>
              <a:rPr lang="de-DE"/>
              <a:t>Lets start with a dive into the age of big data.</a:t>
            </a:r>
            <a:endParaRPr/>
          </a:p>
        </p:txBody>
      </p:sp>
      <p:sp>
        <p:nvSpPr>
          <p:cNvPr id="4" name="Foliennummernplatzhalter 3"/>
          <p:cNvSpPr>
            <a:spLocks noGrp="1"/>
          </p:cNvSpPr>
          <p:nvPr>
            <p:ph type="sldNum" sz="quarter" idx="5"/>
          </p:nvPr>
        </p:nvSpPr>
        <p:spPr bwMode="auto"/>
        <p:txBody>
          <a:bodyPr/>
          <a:lstStyle/>
          <a:p>
            <a:pPr marL="0" marR="0" lvl="0" indent="0" algn="r" defTabSz="914400">
              <a:lnSpc>
                <a:spcPct val="100000"/>
              </a:lnSpc>
              <a:spcBef>
                <a:spcPts val="0"/>
              </a:spcBef>
              <a:spcAft>
                <a:spcPts val="0"/>
              </a:spcAft>
              <a:buClrTx/>
              <a:buSzTx/>
              <a:buFontTx/>
              <a:buNone/>
              <a:defRPr/>
            </a:pPr>
            <a:fld id="{DE96F7B1-F4BF-43DD-BE82-44C4BF0D41B8}" type="slidenum">
              <a:rPr lang="de-DE" sz="1200" b="0" i="0" u="none" strike="noStrike" cap="none" spc="0">
                <a:ln>
                  <a:noFill/>
                </a:ln>
                <a:solidFill>
                  <a:prstClr val="black"/>
                </a:solidFill>
                <a:latin typeface="Calibri"/>
                <a:ea typeface="+mn-ea"/>
                <a:cs typeface="+mn-cs"/>
              </a:rPr>
              <a:t>1</a:t>
            </a:fld>
            <a:endParaRPr lang="de-DE" sz="1200" b="0" i="0" u="none" strike="noStrike" cap="none" spc="0">
              <a:ln>
                <a:noFill/>
              </a:ln>
              <a:solidFill>
                <a:prstClr val="black"/>
              </a:solidFill>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a:defRPr/>
            </a:pPr>
            <a:r>
              <a:rPr lang="de-DE" sz="1200" b="0" i="0">
                <a:solidFill>
                  <a:schemeClr val="tx1"/>
                </a:solidFill>
                <a:latin typeface="+mn-lt"/>
                <a:ea typeface="+mn-ea"/>
                <a:cs typeface="+mn-cs"/>
              </a:rPr>
              <a:t>As you have seen, NFDI4Bio is a consortium with about 50 partner institutions from universities to research performing organisations and so on. </a:t>
            </a:r>
            <a:r>
              <a:rPr lang="en-GB"/>
              <a:t>Data Management is not only the task of the NFDI. Its up to the institutions themselves, for instance in terms of hiring data stewards and data scientists. </a:t>
            </a:r>
            <a:endParaRPr lang="en-GB" sz="1200" b="0" i="0">
              <a:solidFill>
                <a:schemeClr val="tx1"/>
              </a:solidFill>
              <a:latin typeface="+mn-lt"/>
              <a:ea typeface="+mn-ea"/>
              <a:cs typeface="+mn-cs"/>
            </a:endParaRPr>
          </a:p>
          <a:p>
            <a:pPr>
              <a:defRPr/>
            </a:pPr>
            <a:endParaRPr lang="de-DE"/>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10</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0" lvl="0" indent="0" algn="l">
              <a:spcBef>
                <a:spcPts val="0"/>
              </a:spcBef>
              <a:spcAft>
                <a:spcPts val="0"/>
              </a:spcAft>
              <a:buNone/>
              <a:defRPr/>
            </a:pPr>
            <a:r>
              <a:rPr lang="en-GB"/>
              <a:t>Data stewards take care of the data handling and ensure that data are FAIR and can be analyzed by data scientists who will finally generate knowledge from these data.</a:t>
            </a:r>
            <a:endParaRPr/>
          </a:p>
          <a:p>
            <a:pPr marL="0" lvl="0" indent="0" algn="l">
              <a:spcBef>
                <a:spcPts val="0"/>
              </a:spcBef>
              <a:spcAft>
                <a:spcPts val="0"/>
              </a:spcAft>
              <a:buNone/>
              <a:defRPr/>
            </a:pPr>
            <a:r>
              <a:rPr lang="en-GB"/>
              <a:t>This is a job market that is growing enormously and a good job opportunity for you as well. How does one become a data steward or data scientist? The University of Bremen, for example, offers a program called Data Train that is mainly aimed at PhD students, but it is also open to anyone who is interested Especially the basic lectures are accessible. If you are interested you can join the current program starting on the 17</a:t>
            </a:r>
            <a:r>
              <a:rPr lang="en-GB" baseline="30000"/>
              <a:t>th</a:t>
            </a:r>
            <a:r>
              <a:rPr lang="en-GB"/>
              <a:t> of January. You can find information on the Data Train homepage.</a:t>
            </a:r>
            <a:endParaRPr lang="de-DE"/>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11</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GB"/>
              <a:t>Now, you have your data and it starts to get interesting as you know want to answer your research question.</a:t>
            </a:r>
            <a:endParaRPr/>
          </a:p>
          <a:p>
            <a:pPr marL="0" marR="0" lvl="0" indent="0" algn="l" defTabSz="914400">
              <a:lnSpc>
                <a:spcPct val="100000"/>
              </a:lnSpc>
              <a:spcBef>
                <a:spcPts val="0"/>
              </a:spcBef>
              <a:spcAft>
                <a:spcPts val="0"/>
              </a:spcAft>
              <a:buClrTx/>
              <a:buSzTx/>
              <a:buFontTx/>
              <a:buNone/>
              <a:defRPr/>
            </a:pPr>
            <a:endParaRPr lang="de-DE"/>
          </a:p>
          <a:p>
            <a:pPr marL="0" marR="0" lvl="0" indent="0" algn="l" defTabSz="914400">
              <a:lnSpc>
                <a:spcPct val="100000"/>
              </a:lnSpc>
              <a:spcBef>
                <a:spcPts val="0"/>
              </a:spcBef>
              <a:spcAft>
                <a:spcPts val="0"/>
              </a:spcAft>
              <a:buClrTx/>
              <a:buSzTx/>
              <a:buFontTx/>
              <a:buNone/>
              <a:defRPr/>
            </a:pPr>
            <a:endParaRPr lang="en-GB"/>
          </a:p>
          <a:p>
            <a:pPr>
              <a:defRPr/>
            </a:pPr>
            <a:endParaRPr lang="de-DE"/>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12</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GB"/>
              <a:t>The term data does shape the 21st century like no other.</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Data protection, digitalization, home office and so on, have drawn data into public.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The pandemic has further fueled this development enormously.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I would like to give you an idea of what it means to live in the age of 'Big Data'.</a:t>
            </a:r>
            <a:endParaRPr/>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2</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GB"/>
              <a:t>Here you can see a study by Vines and colleagues from 2014 who examined 516 ecological studies.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They found that published data are available very well within the first 2 years after publication, but after that time period it becomes more and more difficult to access the data.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After 10 years the chance to get research data belonging to a specific study decrease rapidly. </a:t>
            </a:r>
            <a:endParaRPr/>
          </a:p>
          <a:p>
            <a:pPr marL="0" marR="0" lvl="0" indent="0" algn="l" defTabSz="914400">
              <a:lnSpc>
                <a:spcPct val="100000"/>
              </a:lnSpc>
              <a:spcBef>
                <a:spcPts val="0"/>
              </a:spcBef>
              <a:spcAft>
                <a:spcPts val="0"/>
              </a:spcAft>
              <a:buClrTx/>
              <a:buSzTx/>
              <a:buFontTx/>
              <a:buNone/>
              <a:defRPr/>
            </a:pPr>
            <a:endParaRPr lang="en-GB"/>
          </a:p>
          <a:p>
            <a:pPr marL="0" marR="0" lvl="0" indent="0" algn="l" defTabSz="914400">
              <a:lnSpc>
                <a:spcPct val="100000"/>
              </a:lnSpc>
              <a:spcBef>
                <a:spcPts val="0"/>
              </a:spcBef>
              <a:spcAft>
                <a:spcPts val="0"/>
              </a:spcAft>
              <a:buClrTx/>
              <a:buSzTx/>
              <a:buFontTx/>
              <a:buNone/>
              <a:defRPr/>
            </a:pPr>
            <a:r>
              <a:rPr lang="en-GB"/>
              <a:t>After 20 years the chance to get the data you are looking for is about 20%-30%.</a:t>
            </a:r>
            <a:endParaRPr/>
          </a:p>
          <a:p>
            <a:pPr marL="0" marR="0" lvl="0" indent="0" algn="l" defTabSz="914400">
              <a:lnSpc>
                <a:spcPct val="100000"/>
              </a:lnSpc>
              <a:spcBef>
                <a:spcPts val="0"/>
              </a:spcBef>
              <a:spcAft>
                <a:spcPts val="0"/>
              </a:spcAft>
              <a:buClrTx/>
              <a:buSzTx/>
              <a:buFontTx/>
              <a:buNone/>
              <a:defRPr/>
            </a:pPr>
            <a:endParaRPr lang="de-DE"/>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3</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0" lvl="0" indent="0" algn="l">
              <a:spcBef>
                <a:spcPts val="0"/>
              </a:spcBef>
              <a:spcAft>
                <a:spcPts val="0"/>
              </a:spcAft>
              <a:buNone/>
              <a:defRPr/>
            </a:pPr>
            <a:r>
              <a:rPr lang="en-GB"/>
              <a:t>Research data are currently...</a:t>
            </a:r>
            <a:endParaRPr/>
          </a:p>
          <a:p>
            <a:pPr marL="0" lvl="0" indent="0" algn="l">
              <a:spcBef>
                <a:spcPts val="0"/>
              </a:spcBef>
              <a:spcAft>
                <a:spcPts val="0"/>
              </a:spcAft>
              <a:buNone/>
              <a:defRPr/>
            </a:pPr>
            <a:endParaRPr lang="en-GB"/>
          </a:p>
          <a:p>
            <a:pPr marL="0" lvl="0" indent="0" algn="l">
              <a:spcBef>
                <a:spcPts val="0"/>
              </a:spcBef>
              <a:spcAft>
                <a:spcPts val="0"/>
              </a:spcAft>
              <a:buNone/>
              <a:defRPr/>
            </a:pPr>
            <a:r>
              <a:rPr lang="en-GB"/>
              <a:t>Stored decentrally, as institutions usually maintain their own specifications and platforms</a:t>
            </a:r>
            <a:endParaRPr/>
          </a:p>
          <a:p>
            <a:pPr marL="0" lvl="0" indent="0" algn="l">
              <a:spcBef>
                <a:spcPts val="0"/>
              </a:spcBef>
              <a:spcAft>
                <a:spcPts val="0"/>
              </a:spcAft>
              <a:buNone/>
              <a:defRPr/>
            </a:pPr>
            <a:endParaRPr lang="en-GB"/>
          </a:p>
          <a:p>
            <a:pPr marL="0" lvl="0" indent="0" algn="l">
              <a:spcBef>
                <a:spcPts val="0"/>
              </a:spcBef>
              <a:spcAft>
                <a:spcPts val="0"/>
              </a:spcAft>
              <a:buNone/>
              <a:defRPr/>
            </a:pPr>
            <a:r>
              <a:rPr lang="en-GB"/>
              <a:t>Further they are often stored temporarily, due to limited server space at institutions</a:t>
            </a:r>
            <a:endParaRPr/>
          </a:p>
          <a:p>
            <a:pPr marL="0" lvl="0" indent="0" algn="l">
              <a:spcBef>
                <a:spcPts val="0"/>
              </a:spcBef>
              <a:spcAft>
                <a:spcPts val="0"/>
              </a:spcAft>
              <a:buNone/>
              <a:defRPr/>
            </a:pPr>
            <a:endParaRPr lang="en-GB"/>
          </a:p>
          <a:p>
            <a:pPr marL="0" lvl="0" indent="0" algn="l">
              <a:spcBef>
                <a:spcPts val="0"/>
              </a:spcBef>
              <a:spcAft>
                <a:spcPts val="0"/>
              </a:spcAft>
              <a:buNone/>
              <a:defRPr/>
            </a:pPr>
            <a:r>
              <a:rPr lang="en-GB"/>
              <a:t>They are not described in a standardized way.</a:t>
            </a:r>
            <a:endParaRPr/>
          </a:p>
          <a:p>
            <a:pPr marL="0" lvl="0" indent="0" algn="l">
              <a:spcBef>
                <a:spcPts val="0"/>
              </a:spcBef>
              <a:spcAft>
                <a:spcPts val="0"/>
              </a:spcAft>
              <a:buNone/>
              <a:defRPr/>
            </a:pPr>
            <a:endParaRPr lang="en-GB"/>
          </a:p>
          <a:p>
            <a:pPr marL="0" lvl="0" indent="0" algn="l">
              <a:spcBef>
                <a:spcPts val="0"/>
              </a:spcBef>
              <a:spcAft>
                <a:spcPts val="0"/>
              </a:spcAft>
              <a:buNone/>
              <a:defRPr/>
            </a:pPr>
            <a:r>
              <a:rPr lang="en-GB"/>
              <a:t>Further, data often vary in quality because there are no defined quality parameters or processes</a:t>
            </a:r>
            <a:endParaRPr/>
          </a:p>
          <a:p>
            <a:pPr marL="0" lvl="0" indent="0" algn="l">
              <a:spcBef>
                <a:spcPts val="0"/>
              </a:spcBef>
              <a:spcAft>
                <a:spcPts val="0"/>
              </a:spcAft>
              <a:buNone/>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4</a:t>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
                <a:srgbClr val="000000"/>
              </a:buClr>
              <a:buSzPts val="1400"/>
              <a:buFont typeface="Arial"/>
              <a:buNone/>
              <a:defRPr/>
            </a:pPr>
            <a:r>
              <a:rPr lang="en-GB"/>
              <a:t>And we can avoid a lot of these problems</a:t>
            </a:r>
            <a:endParaRPr/>
          </a:p>
          <a:p>
            <a:pPr marL="0" marR="0" lvl="0" indent="0" algn="l" defTabSz="914400">
              <a:lnSpc>
                <a:spcPct val="100000"/>
              </a:lnSpc>
              <a:spcBef>
                <a:spcPts val="0"/>
              </a:spcBef>
              <a:spcAft>
                <a:spcPts val="0"/>
              </a:spcAft>
              <a:buClr>
                <a:srgbClr val="000000"/>
              </a:buClr>
              <a:buSzPts val="1400"/>
              <a:buFont typeface="Arial"/>
              <a:buNone/>
              <a:defRPr/>
            </a:pPr>
            <a:endParaRPr lang="en-GB"/>
          </a:p>
          <a:p>
            <a:pPr marL="0" marR="0" lvl="0" indent="0" algn="l" defTabSz="914400">
              <a:lnSpc>
                <a:spcPct val="100000"/>
              </a:lnSpc>
              <a:spcBef>
                <a:spcPts val="0"/>
              </a:spcBef>
              <a:spcAft>
                <a:spcPts val="0"/>
              </a:spcAft>
              <a:buClr>
                <a:srgbClr val="000000"/>
              </a:buClr>
              <a:buSzPts val="1400"/>
              <a:buFont typeface="Arial"/>
              <a:buNone/>
              <a:defRPr/>
            </a:pPr>
            <a:r>
              <a:rPr lang="en-GB"/>
              <a:t>And that is where Research Data Management comes into focus. </a:t>
            </a:r>
            <a:endParaRPr lang="de-DE"/>
          </a:p>
          <a:p>
            <a:pPr marL="0" marR="0" lvl="0" indent="0" algn="l" defTabSz="914400">
              <a:lnSpc>
                <a:spcPct val="100000"/>
              </a:lnSpc>
              <a:spcBef>
                <a:spcPts val="0"/>
              </a:spcBef>
              <a:spcAft>
                <a:spcPts val="0"/>
              </a:spcAft>
              <a:buClrTx/>
              <a:buSzTx/>
              <a:buFontTx/>
              <a:buNone/>
              <a:defRPr/>
            </a:pPr>
            <a:endParaRPr lang="de-DE" sz="1200">
              <a:latin typeface="Work Sans"/>
            </a:endParaRPr>
          </a:p>
          <a:p>
            <a:pPr marL="0" indent="0" algn="l">
              <a:lnSpc>
                <a:spcPct val="90000"/>
              </a:lnSpc>
              <a:spcBef>
                <a:spcPts val="0"/>
              </a:spcBef>
              <a:buClr>
                <a:schemeClr val="dk1"/>
              </a:buClr>
              <a:buSzPts val="2400"/>
              <a:buFont typeface="Arial"/>
              <a:buNone/>
              <a:defRPr/>
            </a:pPr>
            <a:r>
              <a:rPr lang="de-DE"/>
              <a:t>RDM is a process…</a:t>
            </a:r>
            <a:endParaRPr/>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5</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0" indent="0" algn="l">
              <a:lnSpc>
                <a:spcPct val="90000"/>
              </a:lnSpc>
              <a:spcBef>
                <a:spcPts val="0"/>
              </a:spcBef>
              <a:buClr>
                <a:schemeClr val="dk1"/>
              </a:buClr>
              <a:buSzPts val="2400"/>
              <a:buFont typeface="Arial"/>
              <a:buNone/>
              <a:defRPr/>
            </a:pPr>
            <a:r>
              <a:rPr lang="de-DE"/>
              <a:t>We can avoid a lot of these problems if we make our data FAIR</a:t>
            </a:r>
            <a:endParaRPr/>
          </a:p>
          <a:p>
            <a:pPr marL="0" indent="0" algn="l">
              <a:lnSpc>
                <a:spcPct val="90000"/>
              </a:lnSpc>
              <a:spcBef>
                <a:spcPts val="0"/>
              </a:spcBef>
              <a:buClr>
                <a:schemeClr val="dk1"/>
              </a:buClr>
              <a:buSzPts val="2400"/>
              <a:buFont typeface="Arial"/>
              <a:buNone/>
              <a:defRPr/>
            </a:pPr>
            <a:endParaRPr lang="de-DE"/>
          </a:p>
          <a:p>
            <a:pPr marL="0" marR="0" lvl="0" indent="0" algn="l" defTabSz="914400">
              <a:lnSpc>
                <a:spcPct val="90000"/>
              </a:lnSpc>
              <a:spcBef>
                <a:spcPts val="0"/>
              </a:spcBef>
              <a:spcAft>
                <a:spcPts val="0"/>
              </a:spcAft>
              <a:buClr>
                <a:schemeClr val="dk1"/>
              </a:buClr>
              <a:buSzPts val="2400"/>
              <a:buFont typeface="Arial"/>
              <a:buNone/>
              <a:defRPr/>
            </a:pPr>
            <a:r>
              <a:rPr lang="en-US" sz="1200" b="0" i="0" u="none" strike="noStrike" cap="none">
                <a:solidFill>
                  <a:schemeClr val="tx1"/>
                </a:solidFill>
                <a:latin typeface="+mn-lt"/>
                <a:ea typeface="Calibri"/>
                <a:cs typeface="Calibri"/>
              </a:rPr>
              <a:t>That means they should be </a:t>
            </a:r>
            <a:r>
              <a:rPr lang="en-US" sz="1200" b="1" i="0" u="none" strike="noStrike" cap="none">
                <a:solidFill>
                  <a:schemeClr val="tx1"/>
                </a:solidFill>
                <a:latin typeface="+mn-lt"/>
                <a:ea typeface="Calibri"/>
                <a:cs typeface="Calibri"/>
              </a:rPr>
              <a:t>FINDABLE</a:t>
            </a:r>
            <a:r>
              <a:rPr lang="en-US" sz="1200" b="0" i="0" u="none" strike="noStrike" cap="none">
                <a:solidFill>
                  <a:schemeClr val="tx1"/>
                </a:solidFill>
                <a:latin typeface="+mn-lt"/>
                <a:ea typeface="Calibri"/>
                <a:cs typeface="Calibri"/>
              </a:rPr>
              <a:t>, </a:t>
            </a:r>
            <a:r>
              <a:rPr lang="en-US" sz="1200" b="1" i="0" u="none" strike="noStrike" cap="none">
                <a:solidFill>
                  <a:schemeClr val="tx1"/>
                </a:solidFill>
                <a:latin typeface="+mn-lt"/>
                <a:ea typeface="Calibri"/>
                <a:cs typeface="Calibri"/>
              </a:rPr>
              <a:t>ACCESSIBLE</a:t>
            </a:r>
            <a:r>
              <a:rPr lang="en-US" sz="1200" b="0" i="0" u="none" strike="noStrike" cap="none">
                <a:solidFill>
                  <a:schemeClr val="tx1"/>
                </a:solidFill>
                <a:latin typeface="+mn-lt"/>
                <a:ea typeface="Calibri"/>
                <a:cs typeface="Calibri"/>
              </a:rPr>
              <a:t>: </a:t>
            </a:r>
            <a:r>
              <a:rPr lang="en-US" sz="1200" b="1" i="0" u="none" strike="noStrike" cap="none">
                <a:solidFill>
                  <a:schemeClr val="tx1"/>
                </a:solidFill>
                <a:latin typeface="+mn-lt"/>
                <a:ea typeface="Calibri"/>
                <a:cs typeface="Calibri"/>
              </a:rPr>
              <a:t>INTEROPERABLE</a:t>
            </a:r>
            <a:r>
              <a:rPr lang="en-US" sz="1200" b="0" i="0" u="none" strike="noStrike" cap="none">
                <a:solidFill>
                  <a:schemeClr val="tx1"/>
                </a:solidFill>
                <a:latin typeface="+mn-lt"/>
                <a:ea typeface="Calibri"/>
                <a:cs typeface="Calibri"/>
              </a:rPr>
              <a:t> and </a:t>
            </a:r>
            <a:r>
              <a:rPr lang="en-US" sz="1200" b="1" i="0" u="none" strike="noStrike" cap="none">
                <a:solidFill>
                  <a:schemeClr val="tx1"/>
                </a:solidFill>
                <a:latin typeface="+mn-lt"/>
                <a:ea typeface="Calibri"/>
                <a:cs typeface="Calibri"/>
              </a:rPr>
              <a:t>REUSABLE</a:t>
            </a:r>
            <a:endParaRPr/>
          </a:p>
          <a:p>
            <a:pPr marL="0" marR="0" lvl="0" indent="0" algn="l" defTabSz="914400">
              <a:lnSpc>
                <a:spcPct val="90000"/>
              </a:lnSpc>
              <a:spcBef>
                <a:spcPts val="0"/>
              </a:spcBef>
              <a:spcAft>
                <a:spcPts val="0"/>
              </a:spcAft>
              <a:buClr>
                <a:schemeClr val="dk1"/>
              </a:buClr>
              <a:buSzPts val="2400"/>
              <a:buFont typeface="Arial"/>
              <a:buNone/>
              <a:defRPr/>
            </a:pPr>
            <a:endParaRPr lang="en-US" sz="1200" b="1" i="0" u="none" strike="noStrike" cap="none">
              <a:solidFill>
                <a:schemeClr val="tx1"/>
              </a:solidFill>
              <a:latin typeface="+mn-lt"/>
              <a:ea typeface="Calibri"/>
              <a:cs typeface="Calibri"/>
            </a:endParaRPr>
          </a:p>
          <a:p>
            <a:pPr marL="0" marR="0" lvl="0" indent="0" algn="l" defTabSz="914400">
              <a:lnSpc>
                <a:spcPct val="90000"/>
              </a:lnSpc>
              <a:spcBef>
                <a:spcPts val="0"/>
              </a:spcBef>
              <a:spcAft>
                <a:spcPts val="0"/>
              </a:spcAft>
              <a:buClr>
                <a:schemeClr val="dk1"/>
              </a:buClr>
              <a:buSzPts val="2400"/>
              <a:buFont typeface="Arial"/>
              <a:buNone/>
              <a:defRPr/>
            </a:pPr>
            <a:r>
              <a:rPr lang="en-GB"/>
              <a:t>The </a:t>
            </a:r>
            <a:r>
              <a:rPr lang="en-GB" sz="1200" b="1">
                <a:latin typeface="Work Sans"/>
              </a:rPr>
              <a:t>Idea behind is that: </a:t>
            </a:r>
            <a:r>
              <a:rPr lang="en-GB" sz="1200" b="0">
                <a:latin typeface="Work Sans"/>
              </a:rPr>
              <a:t>Data should be a</a:t>
            </a:r>
            <a:r>
              <a:rPr lang="en-GB" sz="1200">
                <a:latin typeface="Work Sans"/>
              </a:rPr>
              <a:t>s open as possible as closed as necessary</a:t>
            </a:r>
            <a:endParaRPr lang="en-GB">
              <a:latin typeface="Work Sans"/>
            </a:endParaRPr>
          </a:p>
          <a:p>
            <a:pPr marL="0" indent="0" algn="l">
              <a:lnSpc>
                <a:spcPct val="90000"/>
              </a:lnSpc>
              <a:spcBef>
                <a:spcPts val="0"/>
              </a:spcBef>
              <a:buClr>
                <a:schemeClr val="dk1"/>
              </a:buClr>
              <a:buSzPts val="2400"/>
              <a:buFont typeface="Arial"/>
              <a:buNone/>
              <a:defRPr/>
            </a:pPr>
            <a:endParaRPr lang="en-GB"/>
          </a:p>
          <a:p>
            <a:pPr marL="0" indent="0" algn="l">
              <a:lnSpc>
                <a:spcPct val="90000"/>
              </a:lnSpc>
              <a:spcBef>
                <a:spcPts val="0"/>
              </a:spcBef>
              <a:buClr>
                <a:schemeClr val="dk1"/>
              </a:buClr>
              <a:buSzPts val="2400"/>
              <a:buFont typeface="Arial"/>
              <a:buNone/>
              <a:defRPr/>
            </a:pPr>
            <a:r>
              <a:rPr lang="en-GB"/>
              <a:t>The FAIR data principles are one of the most important concepts in RDM… they were launched in 2014 with the intention to provide a set of guiding principles on how to handle data. </a:t>
            </a:r>
            <a:endParaRPr/>
          </a:p>
          <a:p>
            <a:pPr marL="0" indent="0" algn="l">
              <a:lnSpc>
                <a:spcPct val="90000"/>
              </a:lnSpc>
              <a:spcBef>
                <a:spcPts val="0"/>
              </a:spcBef>
              <a:buClr>
                <a:schemeClr val="dk1"/>
              </a:buClr>
              <a:buSzPts val="2400"/>
              <a:buFont typeface="Arial"/>
              <a:buNone/>
              <a:defRPr/>
            </a:pPr>
            <a:endParaRPr lang="en-GB"/>
          </a:p>
          <a:p>
            <a:pPr marL="0" indent="0" algn="l">
              <a:lnSpc>
                <a:spcPct val="90000"/>
              </a:lnSpc>
              <a:spcBef>
                <a:spcPts val="0"/>
              </a:spcBef>
              <a:buClr>
                <a:schemeClr val="dk1"/>
              </a:buClr>
              <a:buSzPts val="2400"/>
              <a:buFont typeface="Arial"/>
              <a:buNone/>
              <a:defRPr/>
            </a:pPr>
            <a:r>
              <a:rPr lang="en-GB"/>
              <a:t>They found their way into many guidelines of funders (DFG, Horizon 2020), publishers and institutional policies. </a:t>
            </a:r>
            <a:endParaRPr/>
          </a:p>
          <a:p>
            <a:pPr marL="0" indent="0">
              <a:lnSpc>
                <a:spcPct val="125000"/>
              </a:lnSpc>
              <a:buFont typeface="Wingdings"/>
              <a:buNone/>
              <a:defRPr/>
            </a:pPr>
            <a:endParaRPr lang="de-DE" sz="1200" b="0">
              <a:solidFill>
                <a:schemeClr val="tx1"/>
              </a:solidFill>
            </a:endParaRPr>
          </a:p>
          <a:p>
            <a:pPr>
              <a:defRPr/>
            </a:pPr>
            <a:r>
              <a:rPr lang="en-US" sz="1200" b="0" i="0" u="none" strike="noStrike" cap="none">
                <a:solidFill>
                  <a:schemeClr val="tx1"/>
                </a:solidFill>
                <a:latin typeface="+mn-lt"/>
                <a:ea typeface="Calibri"/>
                <a:cs typeface="Calibri"/>
              </a:rPr>
              <a:t>RDM should be done according to these principles! </a:t>
            </a:r>
            <a:endParaRPr/>
          </a:p>
          <a:p>
            <a:pPr>
              <a:defRPr/>
            </a:pPr>
            <a:endParaRPr lang="en-US" sz="1200" b="0" i="0" u="none" strike="noStrike" cap="none">
              <a:solidFill>
                <a:schemeClr val="tx1"/>
              </a:solidFill>
              <a:latin typeface="+mn-lt"/>
              <a:ea typeface="Calibri"/>
              <a:cs typeface="Calibri"/>
            </a:endParaRPr>
          </a:p>
          <a:p>
            <a:pPr>
              <a:defRPr/>
            </a:pPr>
            <a:r>
              <a:rPr lang="en-US" sz="1200" b="0" i="0" u="none" strike="noStrike" cap="none">
                <a:solidFill>
                  <a:schemeClr val="tx1"/>
                </a:solidFill>
                <a:latin typeface="+mn-lt"/>
                <a:ea typeface="Calibri"/>
                <a:cs typeface="Calibri"/>
              </a:rPr>
              <a:t>Today we will talk about, how you can achieve that.</a:t>
            </a:r>
            <a:endParaRPr/>
          </a:p>
          <a:p>
            <a:pPr>
              <a:defRPr/>
            </a:pPr>
            <a:endParaRPr lang="en-US"/>
          </a:p>
          <a:p>
            <a:pPr>
              <a:defRPr/>
            </a:pPr>
            <a:endParaRPr lang="de-DE"/>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6</a:t>
            </a:fld>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457200" lvl="0" indent="-228600" algn="l">
              <a:lnSpc>
                <a:spcPct val="130000"/>
              </a:lnSpc>
              <a:buClr>
                <a:srgbClr val="000000"/>
              </a:buClr>
              <a:buSzPts val="1400"/>
              <a:defRPr/>
            </a:pPr>
            <a:r>
              <a:rPr lang="en-GB"/>
              <a:t>In order to implement the FAIR data principles, one of the largest DFG projects launched by scientists for scientists... the National Research Data Infrastructure.</a:t>
            </a:r>
            <a:endParaRPr/>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7</a:t>
            </a:fld>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0" lvl="0" indent="0" algn="l">
              <a:spcBef>
                <a:spcPts val="0"/>
              </a:spcBef>
              <a:spcAft>
                <a:spcPts val="0"/>
              </a:spcAft>
              <a:buNone/>
              <a:defRPr/>
            </a:pPr>
            <a:r>
              <a:rPr lang="en-GB"/>
              <a:t>The NFDI is a network of consortia that cooperate closely with each other to form an overarching infrastructure. It was Founded in November 2018, and is funded by a time period of 10 years with annual funding of up to €90 million. There are 27 consortia with over 200 organizations and more than 400 other partners.</a:t>
            </a:r>
            <a:endParaRPr/>
          </a:p>
          <a:p>
            <a:pPr marL="0" lvl="0" indent="0" algn="l">
              <a:spcBef>
                <a:spcPts val="0"/>
              </a:spcBef>
              <a:spcAft>
                <a:spcPts val="0"/>
              </a:spcAft>
              <a:buNone/>
              <a:defRPr/>
            </a:pPr>
            <a:r>
              <a:rPr lang="en-GB"/>
              <a:t>Each of these consortia has their own research domain such as NFDI4Biodiversity, NFDI4Health, NFDI4Energy and so on.</a:t>
            </a:r>
            <a:endParaRPr/>
          </a:p>
          <a:p>
            <a:pPr>
              <a:defRPr/>
            </a:pPr>
            <a:endParaRPr lang="en-GB"/>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8</a:t>
            </a:fld>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Folienbildplatzhalter 1"/>
          <p:cNvSpPr>
            <a:spLocks noGrp="1" noRot="1" noChangeAspect="1"/>
          </p:cNvSpPr>
          <p:nvPr>
            <p:ph type="sldImg"/>
          </p:nvPr>
        </p:nvSpPr>
        <p:spPr bwMode="auto"/>
      </p:sp>
      <p:sp>
        <p:nvSpPr>
          <p:cNvPr id="3" name="Notizenplatzhalter 2"/>
          <p:cNvSpPr>
            <a:spLocks noGrp="1"/>
          </p:cNvSpPr>
          <p:nvPr>
            <p:ph type="body" idx="1"/>
          </p:nvPr>
        </p:nvSpPr>
        <p:spPr bwMode="auto"/>
        <p:txBody>
          <a:bodyPr/>
          <a:lstStyle/>
          <a:p>
            <a:pPr marL="0" marR="0" lvl="0" indent="0" algn="l" defTabSz="914400">
              <a:lnSpc>
                <a:spcPct val="100000"/>
              </a:lnSpc>
              <a:spcBef>
                <a:spcPts val="0"/>
              </a:spcBef>
              <a:spcAft>
                <a:spcPts val="0"/>
              </a:spcAft>
              <a:buClr>
                <a:srgbClr val="000000"/>
              </a:buClr>
              <a:buSzPts val="1400"/>
              <a:buFont typeface="Arial"/>
              <a:buNone/>
              <a:defRPr/>
            </a:pPr>
            <a:r>
              <a:rPr lang="en-GB"/>
              <a:t>The pandemic is a good example on how that works:</a:t>
            </a:r>
            <a:endParaRPr/>
          </a:p>
          <a:p>
            <a:pPr marL="0" marR="0" lvl="0" indent="0" algn="l" defTabSz="914400">
              <a:lnSpc>
                <a:spcPct val="100000"/>
              </a:lnSpc>
              <a:spcBef>
                <a:spcPts val="0"/>
              </a:spcBef>
              <a:spcAft>
                <a:spcPts val="0"/>
              </a:spcAft>
              <a:buClr>
                <a:srgbClr val="000000"/>
              </a:buClr>
              <a:buSzPts val="1400"/>
              <a:buFont typeface="Arial"/>
              <a:buNone/>
              <a:defRPr/>
            </a:pPr>
            <a:r>
              <a:rPr lang="en-GB"/>
              <a:t>The corona virus is first a biodiversity problem and as it is a mutated virus but it is of course also a health problem and, as it affected diverse aspects of human life, also a topic for social science and finally strongly related to environmental issues as well.</a:t>
            </a:r>
            <a:endParaRPr/>
          </a:p>
          <a:p>
            <a:pPr marL="0" marR="0" lvl="0" indent="0" algn="l" defTabSz="914400">
              <a:lnSpc>
                <a:spcPct val="100000"/>
              </a:lnSpc>
              <a:spcBef>
                <a:spcPts val="0"/>
              </a:spcBef>
              <a:spcAft>
                <a:spcPts val="0"/>
              </a:spcAft>
              <a:buClr>
                <a:srgbClr val="000000"/>
              </a:buClr>
              <a:buSzPts val="1400"/>
              <a:buFont typeface="Arial"/>
              <a:buNone/>
              <a:defRPr/>
            </a:pPr>
            <a:r>
              <a:rPr lang="en-GB"/>
              <a:t>The consortia work together and share their ressources in order to deliver reliable data for decision-makers and scientists. </a:t>
            </a:r>
            <a:endParaRPr/>
          </a:p>
          <a:p>
            <a:pPr marL="0" marR="0" lvl="0" indent="0" algn="l" defTabSz="914400">
              <a:lnSpc>
                <a:spcPct val="100000"/>
              </a:lnSpc>
              <a:spcBef>
                <a:spcPts val="0"/>
              </a:spcBef>
              <a:spcAft>
                <a:spcPts val="0"/>
              </a:spcAft>
              <a:buClr>
                <a:srgbClr val="000000"/>
              </a:buClr>
              <a:buSzPts val="1400"/>
              <a:buFont typeface="Arial"/>
              <a:buNone/>
              <a:defRPr/>
            </a:pPr>
            <a:endParaRPr lang="de-DE"/>
          </a:p>
          <a:p>
            <a:pPr marL="0" marR="0" lvl="0" indent="0" algn="l" defTabSz="914400">
              <a:lnSpc>
                <a:spcPct val="100000"/>
              </a:lnSpc>
              <a:spcBef>
                <a:spcPts val="0"/>
              </a:spcBef>
              <a:spcAft>
                <a:spcPts val="0"/>
              </a:spcAft>
              <a:buClr>
                <a:srgbClr val="000000"/>
              </a:buClr>
              <a:buSzPts val="1400"/>
              <a:buFont typeface="Arial"/>
              <a:buNone/>
              <a:defRPr/>
            </a:pPr>
            <a:r>
              <a:rPr lang="en-GB"/>
              <a:t>In terms of covid-19, the benefits was clear: the better use of data through digital technologies and artificial intelligence (AI) were used to create an open science platform in order to develop the Covid 19 vaccine. Thus, the time to develop the vaccine was shortened by a factor of 10. What would otherwise has taken around ten years was done in one year.</a:t>
            </a:r>
            <a:endParaRPr/>
          </a:p>
        </p:txBody>
      </p:sp>
      <p:sp>
        <p:nvSpPr>
          <p:cNvPr id="4" name="Foliennummernplatzhalter 3"/>
          <p:cNvSpPr>
            <a:spLocks noGrp="1"/>
          </p:cNvSpPr>
          <p:nvPr>
            <p:ph type="sldNum" sz="quarter" idx="5"/>
          </p:nvPr>
        </p:nvSpPr>
        <p:spPr bwMode="auto"/>
        <p:txBody>
          <a:bodyPr/>
          <a:lstStyle/>
          <a:p>
            <a:pPr>
              <a:defRPr/>
            </a:pPr>
            <a:fld id="{DE96F7B1-F4BF-43DD-BE82-44C4BF0D41B8}" type="slidenum">
              <a:rPr lang="de-DE"/>
              <a:t>9</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6.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6.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elfolie 1">
    <p:bg>
      <p:bgPr>
        <a:blipFill>
          <a:blip r:embed="rId2">
            <a:lum/>
          </a:blip>
          <a:stretch/>
        </a:blip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7" name="Untertitel 2"/>
          <p:cNvSpPr>
            <a:spLocks noGrp="1"/>
          </p:cNvSpPr>
          <p:nvPr>
            <p:ph type="subTitle" idx="1" hasCustomPrompt="1"/>
          </p:nvPr>
        </p:nvSpPr>
        <p:spPr bwMode="auto">
          <a:xfrm>
            <a:off x="1631506" y="4653136"/>
            <a:ext cx="8928992" cy="1296814"/>
          </a:xfrm>
        </p:spPr>
        <p:txBody>
          <a:bodyPr/>
          <a:lstStyle>
            <a:lvl1pPr marL="0" indent="0" algn="ctr">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sp>
        <p:nvSpPr>
          <p:cNvPr id="8" name="Titel 1"/>
          <p:cNvSpPr>
            <a:spLocks noGrp="1"/>
          </p:cNvSpPr>
          <p:nvPr>
            <p:ph type="title" hasCustomPrompt="1"/>
          </p:nvPr>
        </p:nvSpPr>
        <p:spPr bwMode="auto">
          <a:xfrm>
            <a:off x="1631502" y="1866900"/>
            <a:ext cx="8928993" cy="2642220"/>
          </a:xfrm>
        </p:spPr>
        <p:txBody>
          <a:bodyPr anchor="b">
            <a:normAutofit/>
          </a:bodyPr>
          <a:lstStyle>
            <a:lvl1pPr algn="ctr">
              <a:defRPr sz="4800"/>
            </a:lvl1pPr>
          </a:lstStyle>
          <a:p>
            <a:pPr>
              <a:defRPr/>
            </a:pPr>
            <a:r>
              <a:rPr lang="de-DE"/>
              <a:t>Titel bearbeiten</a:t>
            </a:r>
            <a:endParaRPr/>
          </a:p>
        </p:txBody>
      </p:sp>
      <p:pic>
        <p:nvPicPr>
          <p:cNvPr id="11" name="NFDI 4 BIODIVERSITY Logo"/>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feld Web+Social Media"/>
          <p:cNvSpPr txBox="1"/>
          <p:nvPr/>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0" name="Icon Twitter"/>
          <p:cNvSpPr>
            <a:spLocks noGrp="1"/>
          </p:cNvSpPr>
          <p:nvPr>
            <p:ph type="body" sz="quarter" idx="14" hasCustomPrompt="1"/>
          </p:nvPr>
        </p:nvSpPr>
        <p:spPr bwMode="auto">
          <a:xfrm>
            <a:off x="10548000" y="536400"/>
            <a:ext cx="198986" cy="192304"/>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Titel und Text 1">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p:txBody>
          <a:bodyPr/>
          <a:lstStyle>
            <a:lvl1pPr>
              <a:lnSpc>
                <a:spcPct val="114999"/>
              </a:lnSpc>
              <a:defRPr/>
            </a:lvl1pPr>
            <a:lvl2pPr>
              <a:lnSpc>
                <a:spcPct val="114999"/>
              </a:lnSpc>
              <a:defRPr/>
            </a:lvl2pPr>
            <a:lvl3pPr>
              <a:lnSpc>
                <a:spcPct val="114999"/>
              </a:lnSpc>
              <a:defRPr/>
            </a:lvl3pPr>
            <a:lvl4pPr>
              <a:lnSpc>
                <a:spcPct val="114999"/>
              </a:lnSpc>
              <a:defRPr/>
            </a:lvl4p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itel und Text 2">
    <p:bg>
      <p:bgPr>
        <a:solidFill>
          <a:schemeClr val="accent3"/>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Textplatzhalter 9"/>
          <p:cNvSpPr>
            <a:spLocks noGrp="1"/>
          </p:cNvSpPr>
          <p:nvPr>
            <p:ph type="body" sz="quarter" idx="14"/>
          </p:nvPr>
        </p:nvSpPr>
        <p:spPr bwMode="auto">
          <a:xfrm>
            <a:off x="304800" y="1866899"/>
            <a:ext cx="10255696" cy="4083051"/>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Titel und Text 3">
    <p:bg>
      <p:bgPr>
        <a:solidFill>
          <a:schemeClr val="accent2"/>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Textplatzhalter 9"/>
          <p:cNvSpPr>
            <a:spLocks noGrp="1"/>
          </p:cNvSpPr>
          <p:nvPr>
            <p:ph type="body" sz="quarter" idx="14"/>
          </p:nvPr>
        </p:nvSpPr>
        <p:spPr bwMode="auto">
          <a:xfrm>
            <a:off x="304800" y="1866899"/>
            <a:ext cx="10255696" cy="4083051"/>
          </a:xfrm>
        </p:spPr>
        <p:txBody>
          <a:bodyPr/>
          <a:lstStyle>
            <a:lvl1pPr>
              <a:lnSpc>
                <a:spcPct val="114999"/>
              </a:lnSpc>
              <a:defRPr/>
            </a:lvl1pPr>
            <a:lvl2pPr>
              <a:lnSpc>
                <a:spcPct val="114999"/>
              </a:lnSpc>
              <a:defRPr/>
            </a:lvl2pPr>
            <a:lvl3pPr>
              <a:lnSpc>
                <a:spcPct val="114999"/>
              </a:lnSpc>
              <a:defRPr/>
            </a:lvl3pPr>
            <a:lvl4pPr>
              <a:lnSpc>
                <a:spcPct val="114999"/>
              </a:lnSpc>
              <a:defRPr/>
            </a:lvl4p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Titel und dunkles Bild">
    <p:spTree>
      <p:nvGrpSpPr>
        <p:cNvPr id="1" name=""/>
        <p:cNvGrpSpPr/>
        <p:nvPr/>
      </p:nvGrpSpPr>
      <p:grpSpPr bwMode="auto">
        <a:xfrm>
          <a:off x="0" y="0"/>
          <a:ext cx="0" cy="0"/>
          <a:chOff x="0" y="0"/>
          <a:chExt cx="0" cy="0"/>
        </a:xfrm>
      </p:grpSpPr>
      <p:sp>
        <p:nvSpPr>
          <p:cNvPr id="9" name="Bildplatzhalter 8"/>
          <p:cNvSpPr>
            <a:spLocks noGrp="1"/>
          </p:cNvSpPr>
          <p:nvPr>
            <p:ph type="pic" sz="quarter" idx="13"/>
          </p:nvPr>
        </p:nvSpPr>
        <p:spPr bwMode="auto">
          <a:xfrm>
            <a:off x="0" y="0"/>
            <a:ext cx="12192000" cy="6858000"/>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0" y="304800"/>
            <a:ext cx="8609013" cy="1082247"/>
          </a:xfrm>
        </p:spPr>
        <p:txBody>
          <a:bodyPr/>
          <a:lstStyle>
            <a:lvl1pPr>
              <a:defRPr>
                <a:solidFill>
                  <a:schemeClr val="bg1"/>
                </a:solidFill>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lvl1pPr>
              <a:defRPr>
                <a:solidFill>
                  <a:schemeClr val="bg1"/>
                </a:solidFill>
              </a:defRPr>
            </a:lvl1p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lvl1pPr>
              <a:defRPr>
                <a:solidFill>
                  <a:schemeClr val="bg1"/>
                </a:solidFill>
              </a:defRPr>
            </a:lvl1p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lvl1pPr>
              <a:defRPr>
                <a:solidFill>
                  <a:schemeClr val="bg1"/>
                </a:solidFill>
              </a:defRPr>
            </a:lvl1pPr>
          </a:lstStyle>
          <a:p>
            <a:pPr>
              <a:defRPr/>
            </a:pPr>
            <a:fld id="{8275195E-75D3-48A0-AC71-660A4BA55B38}" type="slidenum">
              <a:rPr lang="de-DE"/>
              <a:t>‹Nr.›</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Titel und Bild 1">
    <p:spTree>
      <p:nvGrpSpPr>
        <p:cNvPr id="1" name=""/>
        <p:cNvGrpSpPr/>
        <p:nvPr/>
      </p:nvGrpSpPr>
      <p:grpSpPr bwMode="auto">
        <a:xfrm>
          <a:off x="0" y="0"/>
          <a:ext cx="0" cy="0"/>
          <a:chOff x="0" y="0"/>
          <a:chExt cx="0" cy="0"/>
        </a:xfrm>
      </p:grpSpPr>
      <p:sp>
        <p:nvSpPr>
          <p:cNvPr id="9" name="Bildplatzhalter 8"/>
          <p:cNvSpPr>
            <a:spLocks noGrp="1"/>
          </p:cNvSpPr>
          <p:nvPr>
            <p:ph type="pic" sz="quarter" idx="13"/>
          </p:nvPr>
        </p:nvSpPr>
        <p:spPr bwMode="auto">
          <a:xfrm>
            <a:off x="0" y="0"/>
            <a:ext cx="12192000" cy="6858000"/>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Titel und Bild 2">
    <p:bg>
      <p:bgPr>
        <a:solidFill>
          <a:schemeClr val="bg1"/>
        </a:solidFill>
        <a:effectLst/>
      </p:bgPr>
    </p:bg>
    <p:spTree>
      <p:nvGrpSpPr>
        <p:cNvPr id="1" name=""/>
        <p:cNvGrpSpPr/>
        <p:nvPr/>
      </p:nvGrpSpPr>
      <p:grpSpPr bwMode="auto">
        <a:xfrm>
          <a:off x="0" y="0"/>
          <a:ext cx="0" cy="0"/>
          <a:chOff x="0" y="0"/>
          <a:chExt cx="0" cy="0"/>
        </a:xfrm>
      </p:grpSpPr>
      <p:sp>
        <p:nvSpPr>
          <p:cNvPr id="9" name="Bildplatzhalter 8"/>
          <p:cNvSpPr>
            <a:spLocks noGrp="1"/>
          </p:cNvSpPr>
          <p:nvPr>
            <p:ph type="pic" sz="quarter" idx="13"/>
          </p:nvPr>
        </p:nvSpPr>
        <p:spPr bwMode="auto">
          <a:xfrm>
            <a:off x="304800" y="1557337"/>
            <a:ext cx="11580813"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Titel und Bild 3">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Bildplatzhalter 8"/>
          <p:cNvSpPr>
            <a:spLocks noGrp="1"/>
          </p:cNvSpPr>
          <p:nvPr>
            <p:ph type="pic" sz="quarter" idx="13"/>
          </p:nvPr>
        </p:nvSpPr>
        <p:spPr bwMode="auto">
          <a:xfrm>
            <a:off x="304800" y="1557337"/>
            <a:ext cx="5637213"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8" name="Bildplatzhalter 8"/>
          <p:cNvSpPr>
            <a:spLocks noGrp="1"/>
          </p:cNvSpPr>
          <p:nvPr>
            <p:ph type="pic" sz="quarter" idx="14"/>
          </p:nvPr>
        </p:nvSpPr>
        <p:spPr bwMode="auto">
          <a:xfrm>
            <a:off x="6248400" y="1557337"/>
            <a:ext cx="5637212"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Titel und Bild 4">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Bildplatzhalter 8"/>
          <p:cNvSpPr>
            <a:spLocks noGrp="1"/>
          </p:cNvSpPr>
          <p:nvPr>
            <p:ph type="pic" sz="quarter" idx="13"/>
          </p:nvPr>
        </p:nvSpPr>
        <p:spPr bwMode="auto">
          <a:xfrm>
            <a:off x="304799"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0" name="Bildplatzhalter 8"/>
          <p:cNvSpPr>
            <a:spLocks noGrp="1"/>
          </p:cNvSpPr>
          <p:nvPr>
            <p:ph type="pic" sz="quarter" idx="14"/>
          </p:nvPr>
        </p:nvSpPr>
        <p:spPr bwMode="auto">
          <a:xfrm>
            <a:off x="8231613"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1" name="Bildplatzhalter 8"/>
          <p:cNvSpPr>
            <a:spLocks noGrp="1"/>
          </p:cNvSpPr>
          <p:nvPr>
            <p:ph type="pic" sz="quarter" idx="15"/>
          </p:nvPr>
        </p:nvSpPr>
        <p:spPr bwMode="auto">
          <a:xfrm>
            <a:off x="4266043"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Titel und Bild 5">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2" name="Bildplatzhalter 8"/>
          <p:cNvSpPr>
            <a:spLocks noGrp="1"/>
          </p:cNvSpPr>
          <p:nvPr>
            <p:ph type="pic" sz="quarter" idx="13"/>
          </p:nvPr>
        </p:nvSpPr>
        <p:spPr bwMode="auto">
          <a:xfrm>
            <a:off x="304799" y="1569913"/>
            <a:ext cx="3654000" cy="2033575"/>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4" name="Bildplatzhalter 8"/>
          <p:cNvSpPr>
            <a:spLocks noGrp="1"/>
          </p:cNvSpPr>
          <p:nvPr>
            <p:ph type="pic" sz="quarter" idx="16"/>
          </p:nvPr>
        </p:nvSpPr>
        <p:spPr bwMode="auto">
          <a:xfrm>
            <a:off x="300472" y="3939546"/>
            <a:ext cx="3654000" cy="199869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7" name="Bildplatzhalter 8"/>
          <p:cNvSpPr>
            <a:spLocks noGrp="1"/>
          </p:cNvSpPr>
          <p:nvPr>
            <p:ph type="pic" sz="quarter" idx="14"/>
          </p:nvPr>
        </p:nvSpPr>
        <p:spPr bwMode="auto">
          <a:xfrm>
            <a:off x="4270369" y="1557337"/>
            <a:ext cx="7615244"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Titel und 9 Bilder">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a:t>
            </a:r>
            <a:br>
              <a:rPr lang="de-DE"/>
            </a:br>
            <a:r>
              <a:rPr lang="de-DE"/>
              <a:t>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30" name="Bildplatzhalter 8"/>
          <p:cNvSpPr>
            <a:spLocks noGrp="1"/>
          </p:cNvSpPr>
          <p:nvPr>
            <p:ph type="pic" sz="quarter" idx="13"/>
          </p:nvPr>
        </p:nvSpPr>
        <p:spPr bwMode="auto">
          <a:xfrm>
            <a:off x="324000" y="18720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8" name="Textplatzhalter 7"/>
          <p:cNvSpPr>
            <a:spLocks noGrp="1"/>
          </p:cNvSpPr>
          <p:nvPr>
            <p:ph type="body" sz="quarter" idx="22" hasCustomPrompt="1"/>
          </p:nvPr>
        </p:nvSpPr>
        <p:spPr bwMode="auto">
          <a:xfrm>
            <a:off x="2158740" y="18720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4" name="Bildplatzhalter 8"/>
          <p:cNvSpPr>
            <a:spLocks noGrp="1"/>
          </p:cNvSpPr>
          <p:nvPr>
            <p:ph type="pic" sz="quarter" idx="23"/>
          </p:nvPr>
        </p:nvSpPr>
        <p:spPr bwMode="auto">
          <a:xfrm>
            <a:off x="8222118" y="18720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5" name="Textplatzhalter 7"/>
          <p:cNvSpPr>
            <a:spLocks noGrp="1"/>
          </p:cNvSpPr>
          <p:nvPr>
            <p:ph type="body" sz="quarter" idx="24" hasCustomPrompt="1"/>
          </p:nvPr>
        </p:nvSpPr>
        <p:spPr bwMode="auto">
          <a:xfrm>
            <a:off x="10056858" y="18720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6" name="Bildplatzhalter 8"/>
          <p:cNvSpPr>
            <a:spLocks noGrp="1"/>
          </p:cNvSpPr>
          <p:nvPr>
            <p:ph type="pic" sz="quarter" idx="25"/>
          </p:nvPr>
        </p:nvSpPr>
        <p:spPr bwMode="auto">
          <a:xfrm>
            <a:off x="4273059" y="18669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7" name="Textplatzhalter 7"/>
          <p:cNvSpPr>
            <a:spLocks noGrp="1"/>
          </p:cNvSpPr>
          <p:nvPr>
            <p:ph type="body" sz="quarter" idx="26" hasCustomPrompt="1"/>
          </p:nvPr>
        </p:nvSpPr>
        <p:spPr bwMode="auto">
          <a:xfrm>
            <a:off x="6107799" y="18669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8" name="Bildplatzhalter 8"/>
          <p:cNvSpPr>
            <a:spLocks noGrp="1"/>
          </p:cNvSpPr>
          <p:nvPr>
            <p:ph type="pic" sz="quarter" idx="27"/>
          </p:nvPr>
        </p:nvSpPr>
        <p:spPr bwMode="auto">
          <a:xfrm>
            <a:off x="324000" y="46463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9" name="Textplatzhalter 7"/>
          <p:cNvSpPr>
            <a:spLocks noGrp="1"/>
          </p:cNvSpPr>
          <p:nvPr>
            <p:ph type="body" sz="quarter" idx="28" hasCustomPrompt="1"/>
          </p:nvPr>
        </p:nvSpPr>
        <p:spPr bwMode="auto">
          <a:xfrm>
            <a:off x="2158740" y="46463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0" name="Bildplatzhalter 8"/>
          <p:cNvSpPr>
            <a:spLocks noGrp="1"/>
          </p:cNvSpPr>
          <p:nvPr>
            <p:ph type="pic" sz="quarter" idx="29"/>
          </p:nvPr>
        </p:nvSpPr>
        <p:spPr bwMode="auto">
          <a:xfrm>
            <a:off x="8222118" y="46463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1" name="Textplatzhalter 7"/>
          <p:cNvSpPr>
            <a:spLocks noGrp="1"/>
          </p:cNvSpPr>
          <p:nvPr>
            <p:ph type="body" sz="quarter" idx="30" hasCustomPrompt="1"/>
          </p:nvPr>
        </p:nvSpPr>
        <p:spPr bwMode="auto">
          <a:xfrm>
            <a:off x="10056858" y="46463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2" name="Bildplatzhalter 8"/>
          <p:cNvSpPr>
            <a:spLocks noGrp="1"/>
          </p:cNvSpPr>
          <p:nvPr>
            <p:ph type="pic" sz="quarter" idx="31"/>
          </p:nvPr>
        </p:nvSpPr>
        <p:spPr bwMode="auto">
          <a:xfrm>
            <a:off x="4273059" y="46412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3" name="Textplatzhalter 7"/>
          <p:cNvSpPr>
            <a:spLocks noGrp="1"/>
          </p:cNvSpPr>
          <p:nvPr>
            <p:ph type="body" sz="quarter" idx="32" hasCustomPrompt="1"/>
          </p:nvPr>
        </p:nvSpPr>
        <p:spPr bwMode="auto">
          <a:xfrm>
            <a:off x="6107799" y="46412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4" name="Bildplatzhalter 8"/>
          <p:cNvSpPr>
            <a:spLocks noGrp="1"/>
          </p:cNvSpPr>
          <p:nvPr>
            <p:ph type="pic" sz="quarter" idx="33"/>
          </p:nvPr>
        </p:nvSpPr>
        <p:spPr bwMode="auto">
          <a:xfrm>
            <a:off x="324000" y="32523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5" name="Textplatzhalter 7"/>
          <p:cNvSpPr>
            <a:spLocks noGrp="1"/>
          </p:cNvSpPr>
          <p:nvPr>
            <p:ph type="body" sz="quarter" idx="34" hasCustomPrompt="1"/>
          </p:nvPr>
        </p:nvSpPr>
        <p:spPr bwMode="auto">
          <a:xfrm>
            <a:off x="2158740" y="32523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6" name="Bildplatzhalter 8"/>
          <p:cNvSpPr>
            <a:spLocks noGrp="1"/>
          </p:cNvSpPr>
          <p:nvPr>
            <p:ph type="pic" sz="quarter" idx="35"/>
          </p:nvPr>
        </p:nvSpPr>
        <p:spPr bwMode="auto">
          <a:xfrm>
            <a:off x="8222118" y="32523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7" name="Textplatzhalter 7"/>
          <p:cNvSpPr>
            <a:spLocks noGrp="1"/>
          </p:cNvSpPr>
          <p:nvPr>
            <p:ph type="body" sz="quarter" idx="36" hasCustomPrompt="1"/>
          </p:nvPr>
        </p:nvSpPr>
        <p:spPr bwMode="auto">
          <a:xfrm>
            <a:off x="10056858" y="32523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8" name="Bildplatzhalter 8"/>
          <p:cNvSpPr>
            <a:spLocks noGrp="1"/>
          </p:cNvSpPr>
          <p:nvPr>
            <p:ph type="pic" sz="quarter" idx="37"/>
          </p:nvPr>
        </p:nvSpPr>
        <p:spPr bwMode="auto">
          <a:xfrm>
            <a:off x="4273059" y="32472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9" name="Textplatzhalter 7"/>
          <p:cNvSpPr>
            <a:spLocks noGrp="1"/>
          </p:cNvSpPr>
          <p:nvPr>
            <p:ph type="body" sz="quarter" idx="38" hasCustomPrompt="1"/>
          </p:nvPr>
        </p:nvSpPr>
        <p:spPr bwMode="auto">
          <a:xfrm>
            <a:off x="6107799" y="32472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elfolie 2">
    <p:bg>
      <p:bgPr>
        <a:blipFill>
          <a:blip r:embed="rId2">
            <a:lum/>
          </a:blip>
          <a:stretch/>
        </a:blip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7" name="Untertitel 2"/>
          <p:cNvSpPr>
            <a:spLocks noGrp="1"/>
          </p:cNvSpPr>
          <p:nvPr>
            <p:ph type="subTitle" idx="1" hasCustomPrompt="1"/>
          </p:nvPr>
        </p:nvSpPr>
        <p:spPr bwMode="auto">
          <a:xfrm>
            <a:off x="304800" y="4653136"/>
            <a:ext cx="8609013" cy="1296814"/>
          </a:xfrm>
        </p:spPr>
        <p:txBody>
          <a:bodyPr/>
          <a:lstStyle>
            <a:lvl1pPr marL="0" indent="0" algn="l">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sp>
        <p:nvSpPr>
          <p:cNvPr id="8" name="Titel 1"/>
          <p:cNvSpPr>
            <a:spLocks noGrp="1"/>
          </p:cNvSpPr>
          <p:nvPr>
            <p:ph type="title" hasCustomPrompt="1"/>
          </p:nvPr>
        </p:nvSpPr>
        <p:spPr bwMode="auto">
          <a:xfrm>
            <a:off x="302840" y="1866900"/>
            <a:ext cx="8610973" cy="2642220"/>
          </a:xfrm>
        </p:spPr>
        <p:txBody>
          <a:bodyPr anchor="b">
            <a:normAutofit/>
          </a:bodyPr>
          <a:lstStyle>
            <a:lvl1pPr algn="l">
              <a:defRPr sz="3200"/>
            </a:lvl1pPr>
          </a:lstStyle>
          <a:p>
            <a:pPr>
              <a:defRPr/>
            </a:pPr>
            <a:r>
              <a:rPr lang="de-DE"/>
              <a:t>Titel bearbeiten</a:t>
            </a:r>
            <a:endParaRPr/>
          </a:p>
        </p:txBody>
      </p:sp>
      <p:pic>
        <p:nvPicPr>
          <p:cNvPr id="11" name="NFDI 4 BIODIVERSITY Logo"/>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13" name="Textfeld Web+Social Media"/>
          <p:cNvSpPr txBox="1"/>
          <p:nvPr/>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4" name="Icon Twitter"/>
          <p:cNvSpPr>
            <a:spLocks noGrp="1"/>
          </p:cNvSpPr>
          <p:nvPr>
            <p:ph type="body" sz="quarter" idx="14" hasCustomPrompt="1"/>
          </p:nvPr>
        </p:nvSpPr>
        <p:spPr bwMode="auto">
          <a:xfrm>
            <a:off x="10548000" y="536400"/>
            <a:ext cx="198986" cy="192304"/>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Highlight">
    <p:bg>
      <p:bgPr>
        <a:blipFill>
          <a:blip r:embed="rId2">
            <a:lum/>
          </a:blip>
          <a:stretch/>
        </a:blip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Untertitel 2"/>
          <p:cNvSpPr>
            <a:spLocks noGrp="1"/>
          </p:cNvSpPr>
          <p:nvPr>
            <p:ph type="subTitle" idx="1" hasCustomPrompt="1"/>
          </p:nvPr>
        </p:nvSpPr>
        <p:spPr bwMode="auto">
          <a:xfrm>
            <a:off x="304799" y="908050"/>
            <a:ext cx="11580813" cy="5041900"/>
          </a:xfrm>
        </p:spPr>
        <p:txBody>
          <a:bodyPr anchor="ctr"/>
          <a:lstStyle>
            <a:lvl1pPr marL="0" indent="0" algn="ctr">
              <a:buNone/>
              <a:defRPr sz="9600" spc="-14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Highlight bearbeiten</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preserve="1" userDrawn="1">
  <p:cSld name="Titel, Text und Bild 1 ">
    <p:bg>
      <p:bgPr>
        <a:solidFill>
          <a:schemeClr val="bg1"/>
        </a:solidFill>
        <a:effectLst/>
      </p:bgPr>
    </p:bg>
    <p:spTree>
      <p:nvGrpSpPr>
        <p:cNvPr id="1" name=""/>
        <p:cNvGrpSpPr/>
        <p:nvPr/>
      </p:nvGrpSpPr>
      <p:grpSpPr bwMode="auto">
        <a:xfrm>
          <a:off x="0" y="0"/>
          <a:ext cx="0" cy="0"/>
          <a:chOff x="0" y="0"/>
          <a:chExt cx="0" cy="0"/>
        </a:xfrm>
      </p:grpSpPr>
      <p:sp>
        <p:nvSpPr>
          <p:cNvPr id="9" name="Bildplatzhalter 8"/>
          <p:cNvSpPr>
            <a:spLocks noGrp="1"/>
          </p:cNvSpPr>
          <p:nvPr>
            <p:ph type="pic" sz="quarter" idx="15"/>
          </p:nvPr>
        </p:nvSpPr>
        <p:spPr bwMode="auto">
          <a:xfrm>
            <a:off x="6096000" y="0"/>
            <a:ext cx="6096000" cy="6858000"/>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0" y="1866899"/>
            <a:ext cx="5503169" cy="4083051"/>
          </a:xfrm>
        </p:spPr>
        <p:txBody>
          <a:bodyPr anchor="ctr"/>
          <a:lstStyle/>
          <a:p>
            <a:pPr lvl="0">
              <a:defRPr/>
            </a:pPr>
            <a:r>
              <a:rPr lang="de-DE"/>
              <a:t>Mastertextformat bearbeiten</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preserve="1" userDrawn="1">
  <p:cSld name="Titel, Text und Bild 2">
    <p:bg>
      <p:bgPr>
        <a:solidFill>
          <a:schemeClr val="bg1"/>
        </a:solidFill>
        <a:effectLst/>
      </p:bgPr>
    </p:bg>
    <p:spTree>
      <p:nvGrpSpPr>
        <p:cNvPr id="1" name=""/>
        <p:cNvGrpSpPr/>
        <p:nvPr/>
      </p:nvGrpSpPr>
      <p:grpSpPr bwMode="auto">
        <a:xfrm>
          <a:off x="0" y="0"/>
          <a:ext cx="0" cy="0"/>
          <a:chOff x="0" y="0"/>
          <a:chExt cx="0" cy="0"/>
        </a:xfrm>
      </p:grpSpPr>
      <p:sp>
        <p:nvSpPr>
          <p:cNvPr id="9" name="Bildplatzhalter 8"/>
          <p:cNvSpPr>
            <a:spLocks noGrp="1"/>
          </p:cNvSpPr>
          <p:nvPr>
            <p:ph type="pic" sz="quarter" idx="15"/>
          </p:nvPr>
        </p:nvSpPr>
        <p:spPr bwMode="auto">
          <a:xfrm>
            <a:off x="6096000" y="1866899"/>
            <a:ext cx="6096000" cy="408305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0" y="1866899"/>
            <a:ext cx="5503169" cy="4083051"/>
          </a:xfrm>
        </p:spPr>
        <p:txBody>
          <a:bodyPr anchor="ctr"/>
          <a:lstStyle/>
          <a:p>
            <a:pPr lvl="0">
              <a:defRPr/>
            </a:pPr>
            <a:r>
              <a:rPr lang="de-DE"/>
              <a:t>Mastertextformat bearbeiten</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Titel, Text und Inhalt 1 ">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7"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preserve="1" userDrawn="1">
  <p:cSld name="Titel, Text und Inhalt 2">
    <p:bg>
      <p:bgPr>
        <a:solidFill>
          <a:schemeClr val="bg1"/>
        </a:solidFill>
        <a:effectLst/>
      </p:bgPr>
    </p:bg>
    <p:spTree>
      <p:nvGrpSpPr>
        <p:cNvPr id="1" name=""/>
        <p:cNvGrpSpPr/>
        <p:nvPr/>
      </p:nvGrpSpPr>
      <p:grpSpPr bwMode="auto">
        <a:xfrm>
          <a:off x="0" y="0"/>
          <a:ext cx="0" cy="0"/>
          <a:chOff x="0" y="0"/>
          <a:chExt cx="0" cy="0"/>
        </a:xfrm>
      </p:grpSpPr>
      <p:sp>
        <p:nvSpPr>
          <p:cNvPr id="9" name="Farbhintergrund"/>
          <p:cNvSpPr>
            <a:spLocks noGrp="1"/>
          </p:cNvSpPr>
          <p:nvPr>
            <p:ph type="body" sz="quarter" idx="13"/>
          </p:nvPr>
        </p:nvSpPr>
        <p:spPr bwMode="auto">
          <a:xfrm>
            <a:off x="6113400" y="-1860"/>
            <a:ext cx="6078600" cy="6858000"/>
          </a:xfrm>
          <a:prstGeom prst="rect">
            <a:avLst/>
          </a:prstGeom>
          <a:solidFill>
            <a:schemeClr val="accent1"/>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12"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preserve="1" userDrawn="1">
  <p:cSld name="Titel, Text und Inhalt 3">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12" name="Farbhintergrund"/>
          <p:cNvSpPr>
            <a:spLocks noGrp="1"/>
          </p:cNvSpPr>
          <p:nvPr>
            <p:ph type="body" sz="quarter" idx="13"/>
          </p:nvPr>
        </p:nvSpPr>
        <p:spPr bwMode="auto">
          <a:xfrm>
            <a:off x="6113400" y="-1860"/>
            <a:ext cx="6078600" cy="6858000"/>
          </a:xfrm>
          <a:prstGeom prst="rect">
            <a:avLst/>
          </a:prstGeom>
          <a:solidFill>
            <a:schemeClr val="accent2"/>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13"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preserve="1" userDrawn="1">
  <p:cSld name="Titel, Text und Inhalt 4">
    <p:bg>
      <p:bgPr>
        <a:solidFill>
          <a:schemeClr val="bg1"/>
        </a:solidFill>
        <a:effectLst/>
      </p:bgPr>
    </p:bg>
    <p:spTree>
      <p:nvGrpSpPr>
        <p:cNvPr id="1" name=""/>
        <p:cNvGrpSpPr/>
        <p:nvPr/>
      </p:nvGrpSpPr>
      <p:grpSpPr bwMode="auto">
        <a:xfrm>
          <a:off x="0" y="0"/>
          <a:ext cx="0" cy="0"/>
          <a:chOff x="0" y="0"/>
          <a:chExt cx="0" cy="0"/>
        </a:xfrm>
      </p:grpSpPr>
      <p:sp>
        <p:nvSpPr>
          <p:cNvPr id="9" name="Farbhintergrund"/>
          <p:cNvSpPr>
            <a:spLocks noGrp="1"/>
          </p:cNvSpPr>
          <p:nvPr>
            <p:ph type="body" sz="quarter" idx="13"/>
          </p:nvPr>
        </p:nvSpPr>
        <p:spPr bwMode="auto">
          <a:xfrm>
            <a:off x="6113400" y="-1860"/>
            <a:ext cx="6078600" cy="6858000"/>
          </a:xfrm>
          <a:prstGeom prst="rect">
            <a:avLst/>
          </a:prstGeom>
          <a:solidFill>
            <a:schemeClr val="accent3"/>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7" name="Inhaltsplatzhalter 6"/>
          <p:cNvSpPr>
            <a:spLocks noGrp="1"/>
          </p:cNvSpPr>
          <p:nvPr>
            <p:ph sz="quarter" idx="15"/>
          </p:nvPr>
        </p:nvSpPr>
        <p:spPr bwMode="auto">
          <a:xfrm>
            <a:off x="6096000" y="0"/>
            <a:ext cx="6096000" cy="6858000"/>
          </a:xfrm>
          <a:prstGeom prst="rect">
            <a:avLst/>
          </a:prstGeom>
          <a:noFill/>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preserve="1" userDrawn="1">
  <p:cSld name="Titel und Inhalt 1">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0284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preserve="1" userDrawn="1">
  <p:cSld name="2_Titel und Inhalt 2">
    <p:bg>
      <p:bgPr>
        <a:solidFill>
          <a:schemeClr val="bg1"/>
        </a:solidFill>
        <a:effectLst/>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2"/>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7" name="Inhaltsplatzhalter 6"/>
          <p:cNvSpPr>
            <a:spLocks noGrp="1"/>
          </p:cNvSpPr>
          <p:nvPr>
            <p:ph sz="quarter" idx="15"/>
          </p:nvPr>
        </p:nvSpPr>
        <p:spPr bwMode="auto">
          <a:xfrm>
            <a:off x="30284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
        <p:nvSpPr>
          <p:cNvPr id="3" name="Datumsplatzhalter 2"/>
          <p:cNvSpPr>
            <a:spLocks noGrp="1"/>
          </p:cNvSpPr>
          <p:nvPr>
            <p:ph type="dt" sz="half" idx="16"/>
          </p:nvPr>
        </p:nvSpPr>
        <p:spPr bwMode="auto"/>
        <p:txBody>
          <a:bodyPr/>
          <a:lstStyle/>
          <a:p>
            <a:pPr>
              <a:defRPr/>
            </a:pPr>
            <a:r>
              <a:rPr lang="en-US"/>
              <a:t>15.01.2024</a:t>
            </a:r>
            <a:endParaRPr lang="de-DE"/>
          </a:p>
        </p:txBody>
      </p:sp>
      <p:sp>
        <p:nvSpPr>
          <p:cNvPr id="9" name="Fußzeilenplatzhalter 8"/>
          <p:cNvSpPr>
            <a:spLocks noGrp="1"/>
          </p:cNvSpPr>
          <p:nvPr>
            <p:ph type="ftr" sz="quarter" idx="17"/>
          </p:nvPr>
        </p:nvSpPr>
        <p:spPr bwMode="auto"/>
        <p:txBody>
          <a:bodyPr/>
          <a:lstStyle/>
          <a:p>
            <a:pPr>
              <a:defRPr/>
            </a:pPr>
            <a:r>
              <a:rPr lang="en-GB"/>
              <a:t>RDM - Biodiversity and Environmental Science</a:t>
            </a:r>
            <a:endParaRPr lang="de-DE"/>
          </a:p>
        </p:txBody>
      </p:sp>
      <p:sp>
        <p:nvSpPr>
          <p:cNvPr id="10" name="Foliennummernplatzhalter 9"/>
          <p:cNvSpPr>
            <a:spLocks noGrp="1"/>
          </p:cNvSpPr>
          <p:nvPr>
            <p:ph type="sldNum" sz="quarter" idx="18"/>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preserve="1" userDrawn="1">
  <p:cSld name="Titel und Inhalt 3">
    <p:bg>
      <p:bgPr>
        <a:solidFill>
          <a:schemeClr val="bg1"/>
        </a:solidFill>
        <a:effectLst/>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1"/>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0480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Zwischenkapitel 1">
    <p:bg>
      <p:bgPr>
        <a:blipFill>
          <a:blip r:embed="rId2">
            <a:lum/>
          </a:blip>
          <a:stretch/>
        </a:blip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preserve="1" userDrawn="1">
  <p:cSld name="Titel und Inhalt 4">
    <p:bg>
      <p:bgPr>
        <a:solidFill>
          <a:schemeClr val="bg1"/>
        </a:solidFill>
        <a:effectLst/>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3"/>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082248"/>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20353"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preserve="1" userDrawn="1">
  <p:cSld name="Schlussfolie 1">
    <p:bg>
      <p:bgPr>
        <a:blipFill>
          <a:blip r:embed="rId2">
            <a:lum/>
          </a:blip>
          <a:stretch/>
        </a:blipFill>
        <a:effectLst/>
      </p:bgPr>
    </p:bg>
    <p:spTree>
      <p:nvGrpSpPr>
        <p:cNvPr id="1" name=""/>
        <p:cNvGrpSpPr/>
        <p:nvPr/>
      </p:nvGrpSpPr>
      <p:grpSpPr bwMode="auto">
        <a:xfrm>
          <a:off x="0" y="0"/>
          <a:ext cx="0" cy="0"/>
          <a:chOff x="0" y="0"/>
          <a:chExt cx="0" cy="0"/>
        </a:xfrm>
      </p:grpSpPr>
      <p:sp>
        <p:nvSpPr>
          <p:cNvPr id="2" name="Titel 1"/>
          <p:cNvSpPr>
            <a:spLocks noGrp="1"/>
          </p:cNvSpPr>
          <p:nvPr>
            <p:ph type="ctrTitle" hasCustomPrompt="1"/>
          </p:nvPr>
        </p:nvSpPr>
        <p:spPr bwMode="auto">
          <a:xfrm>
            <a:off x="304800" y="1866900"/>
            <a:ext cx="11580814" cy="1706116"/>
          </a:xfrm>
        </p:spPr>
        <p:txBody>
          <a:bodyPr anchor="b">
            <a:normAutofit/>
          </a:bodyPr>
          <a:lstStyle>
            <a:lvl1pPr algn="ctr">
              <a:defRPr sz="4800"/>
            </a:lvl1pPr>
          </a:lstStyle>
          <a:p>
            <a:pPr>
              <a:defRPr/>
            </a:pPr>
            <a:r>
              <a:rPr lang="de-DE"/>
              <a:t>Danke für die Aufmerksamkeit</a:t>
            </a:r>
            <a:endParaRPr/>
          </a:p>
        </p:txBody>
      </p:sp>
      <p:sp>
        <p:nvSpPr>
          <p:cNvPr id="3" name="Untertitel 2"/>
          <p:cNvSpPr>
            <a:spLocks noGrp="1"/>
          </p:cNvSpPr>
          <p:nvPr>
            <p:ph type="subTitle" idx="1" hasCustomPrompt="1"/>
          </p:nvPr>
        </p:nvSpPr>
        <p:spPr bwMode="auto">
          <a:xfrm>
            <a:off x="304799" y="3717032"/>
            <a:ext cx="11580813" cy="1272481"/>
          </a:xfrm>
        </p:spPr>
        <p:txBody>
          <a:bodyPr/>
          <a:lstStyle>
            <a:lvl1pPr marL="0" indent="0" algn="ctr">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pic>
        <p:nvPicPr>
          <p:cNvPr id="8" name="Grafik 7"/>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platzhalter 10"/>
          <p:cNvSpPr>
            <a:spLocks noGrp="1"/>
          </p:cNvSpPr>
          <p:nvPr>
            <p:ph type="body" sz="quarter" idx="13"/>
          </p:nvPr>
        </p:nvSpPr>
        <p:spPr bwMode="auto">
          <a:xfrm>
            <a:off x="10956632" y="5661248"/>
            <a:ext cx="828000" cy="828000"/>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pic>
        <p:nvPicPr>
          <p:cNvPr id="10" name="Grafik 9"/>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13" name="Textfeld Web+Social Media"/>
          <p:cNvSpPr txBox="1"/>
          <p:nvPr/>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4" name="Icon Twitter"/>
          <p:cNvSpPr>
            <a:spLocks noGrp="1"/>
          </p:cNvSpPr>
          <p:nvPr>
            <p:ph type="body" sz="quarter" idx="14" hasCustomPrompt="1"/>
          </p:nvPr>
        </p:nvSpPr>
        <p:spPr bwMode="auto">
          <a:xfrm>
            <a:off x="10548000" y="536400"/>
            <a:ext cx="198986" cy="192304"/>
          </a:xfrm>
          <a:prstGeom prst="rect">
            <a:avLst/>
          </a:prstGeom>
          <a:blipFill>
            <a:blip r:embed="rId5"/>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preserve="1" userDrawn="1">
  <p:cSld name="Schlussfolie 2">
    <p:bg>
      <p:bgPr>
        <a:blipFill>
          <a:blip r:embed="rId2">
            <a:lum/>
          </a:blip>
          <a:stretch/>
        </a:blipFill>
        <a:effectLst/>
      </p:bgPr>
    </p:bg>
    <p:spTree>
      <p:nvGrpSpPr>
        <p:cNvPr id="1" name=""/>
        <p:cNvGrpSpPr/>
        <p:nvPr/>
      </p:nvGrpSpPr>
      <p:grpSpPr bwMode="auto">
        <a:xfrm>
          <a:off x="0" y="0"/>
          <a:ext cx="0" cy="0"/>
          <a:chOff x="0" y="0"/>
          <a:chExt cx="0" cy="0"/>
        </a:xfrm>
      </p:grpSpPr>
      <p:sp>
        <p:nvSpPr>
          <p:cNvPr id="2" name="Titel 1"/>
          <p:cNvSpPr>
            <a:spLocks noGrp="1"/>
          </p:cNvSpPr>
          <p:nvPr>
            <p:ph type="ctrTitle" hasCustomPrompt="1"/>
          </p:nvPr>
        </p:nvSpPr>
        <p:spPr bwMode="auto">
          <a:xfrm>
            <a:off x="304800" y="1866900"/>
            <a:ext cx="8609012" cy="2642220"/>
          </a:xfrm>
        </p:spPr>
        <p:txBody>
          <a:bodyPr anchor="b">
            <a:normAutofit/>
          </a:bodyPr>
          <a:lstStyle>
            <a:lvl1pPr algn="l">
              <a:defRPr sz="3200"/>
            </a:lvl1pPr>
          </a:lstStyle>
          <a:p>
            <a:pPr>
              <a:defRPr/>
            </a:pPr>
            <a:r>
              <a:rPr lang="de-DE"/>
              <a:t>Danke für die Aufmerksamkeit</a:t>
            </a:r>
            <a:endParaRPr/>
          </a:p>
        </p:txBody>
      </p:sp>
      <p:sp>
        <p:nvSpPr>
          <p:cNvPr id="3" name="Untertitel 2"/>
          <p:cNvSpPr>
            <a:spLocks noGrp="1"/>
          </p:cNvSpPr>
          <p:nvPr>
            <p:ph type="subTitle" idx="1" hasCustomPrompt="1"/>
          </p:nvPr>
        </p:nvSpPr>
        <p:spPr bwMode="auto">
          <a:xfrm>
            <a:off x="304800" y="4653136"/>
            <a:ext cx="8609014" cy="1296814"/>
          </a:xfrm>
        </p:spPr>
        <p:txBody>
          <a:bodyPr/>
          <a:lstStyle>
            <a:lvl1pPr marL="0" indent="0" algn="l">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pic>
        <p:nvPicPr>
          <p:cNvPr id="8" name="Grafik 7"/>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platzhalter 10"/>
          <p:cNvSpPr>
            <a:spLocks noGrp="1"/>
          </p:cNvSpPr>
          <p:nvPr>
            <p:ph type="body" sz="quarter" idx="13"/>
          </p:nvPr>
        </p:nvSpPr>
        <p:spPr bwMode="auto">
          <a:xfrm>
            <a:off x="10956632" y="5661248"/>
            <a:ext cx="828000" cy="828000"/>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pic>
        <p:nvPicPr>
          <p:cNvPr id="10" name="Grafik 9"/>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12" name="Textfeld Web+Social Media"/>
          <p:cNvSpPr txBox="1"/>
          <p:nvPr/>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3" name="Icon Twitter"/>
          <p:cNvSpPr>
            <a:spLocks noGrp="1"/>
          </p:cNvSpPr>
          <p:nvPr>
            <p:ph type="body" sz="quarter" idx="14" hasCustomPrompt="1"/>
          </p:nvPr>
        </p:nvSpPr>
        <p:spPr bwMode="auto">
          <a:xfrm>
            <a:off x="10548000" y="536400"/>
            <a:ext cx="198986" cy="192304"/>
          </a:xfrm>
          <a:prstGeom prst="rect">
            <a:avLst/>
          </a:prstGeom>
          <a:blipFill>
            <a:blip r:embed="rId5"/>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userDrawn="1">
  <p:cSld name="Headline only">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userDrawn="1">
  <p:cSld name="Chapter 2">
    <p:bg>
      <p:bgPr>
        <a:solidFill>
          <a:schemeClr val="accent3"/>
        </a:solid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PhAnim="0" userDrawn="1">
  <p:cSld name="Headline, text and content 4">
    <p:bg>
      <p:bgPr>
        <a:solidFill>
          <a:schemeClr val="bg1"/>
        </a:solidFill>
        <a:effectLst/>
      </p:bgPr>
    </p:bg>
    <p:spTree>
      <p:nvGrpSpPr>
        <p:cNvPr id="1" name=""/>
        <p:cNvGrpSpPr/>
        <p:nvPr/>
      </p:nvGrpSpPr>
      <p:grpSpPr bwMode="auto">
        <a:xfrm>
          <a:off x="0" y="0"/>
          <a:ext cx="0" cy="0"/>
          <a:chOff x="0" y="0"/>
          <a:chExt cx="0" cy="0"/>
        </a:xfrm>
      </p:grpSpPr>
      <p:sp>
        <p:nvSpPr>
          <p:cNvPr id="9" name="Farbhintergrund"/>
          <p:cNvSpPr>
            <a:spLocks noGrp="1"/>
          </p:cNvSpPr>
          <p:nvPr>
            <p:ph type="body" sz="quarter" idx="13"/>
          </p:nvPr>
        </p:nvSpPr>
        <p:spPr bwMode="auto">
          <a:xfrm>
            <a:off x="6113400" y="-1860"/>
            <a:ext cx="6078600" cy="6858000"/>
          </a:xfrm>
          <a:prstGeom prst="rect">
            <a:avLst/>
          </a:prstGeom>
          <a:solidFill>
            <a:schemeClr val="accent3"/>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7" name="Inhaltsplatzhalter 6"/>
          <p:cNvSpPr>
            <a:spLocks noGrp="1"/>
          </p:cNvSpPr>
          <p:nvPr>
            <p:ph sz="quarter" idx="15"/>
          </p:nvPr>
        </p:nvSpPr>
        <p:spPr bwMode="auto">
          <a:xfrm>
            <a:off x="6096000" y="0"/>
            <a:ext cx="6096000" cy="6858000"/>
          </a:xfrm>
          <a:prstGeom prst="rect">
            <a:avLst/>
          </a:prstGeom>
          <a:noFill/>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
        <p:nvSpPr>
          <p:cNvPr id="2" name="Titel 1"/>
          <p:cNvSpPr>
            <a:spLocks noGrp="1"/>
          </p:cNvSpPr>
          <p:nvPr>
            <p:ph type="title" hasCustomPrompt="1"/>
          </p:nvPr>
        </p:nvSpPr>
        <p:spPr bwMode="auto">
          <a:xfrm>
            <a:off x="304801" y="304800"/>
            <a:ext cx="5503168" cy="1179984"/>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PhAnim="0" preserve="1" userDrawn="1">
  <p:cSld name="Title slide 2">
    <p:bg>
      <p:bgPr>
        <a:blipFill>
          <a:blip r:embed="rId2">
            <a:lum/>
          </a:blip>
          <a:stretch/>
        </a:blip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7" name="Untertitel 2"/>
          <p:cNvSpPr>
            <a:spLocks noGrp="1"/>
          </p:cNvSpPr>
          <p:nvPr>
            <p:ph type="subTitle" idx="1" hasCustomPrompt="1"/>
          </p:nvPr>
        </p:nvSpPr>
        <p:spPr bwMode="auto">
          <a:xfrm>
            <a:off x="304800" y="4653136"/>
            <a:ext cx="8609013" cy="1296814"/>
          </a:xfrm>
        </p:spPr>
        <p:txBody>
          <a:bodyPr/>
          <a:lstStyle>
            <a:lvl1pPr marL="0" indent="0" algn="l">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sp>
        <p:nvSpPr>
          <p:cNvPr id="8" name="Titel 1"/>
          <p:cNvSpPr>
            <a:spLocks noGrp="1"/>
          </p:cNvSpPr>
          <p:nvPr>
            <p:ph type="title" hasCustomPrompt="1"/>
          </p:nvPr>
        </p:nvSpPr>
        <p:spPr bwMode="auto">
          <a:xfrm>
            <a:off x="302840" y="1866900"/>
            <a:ext cx="8610973" cy="2642220"/>
          </a:xfrm>
        </p:spPr>
        <p:txBody>
          <a:bodyPr anchor="b">
            <a:normAutofit/>
          </a:bodyPr>
          <a:lstStyle>
            <a:lvl1pPr algn="l">
              <a:defRPr sz="3200"/>
            </a:lvl1pPr>
          </a:lstStyle>
          <a:p>
            <a:pPr>
              <a:defRPr/>
            </a:pPr>
            <a:r>
              <a:rPr lang="de-DE"/>
              <a:t>Titel bearbeiten</a:t>
            </a:r>
            <a:endParaRPr/>
          </a:p>
        </p:txBody>
      </p:sp>
      <p:pic>
        <p:nvPicPr>
          <p:cNvPr id="11" name="NFDI 4 BIODIVERSITY Logo"/>
          <p:cNvPicPr>
            <a:picLocks noChangeAspect="1"/>
          </p:cNvPicPr>
          <p:nvPr userDrawn="1"/>
        </p:nvPicPr>
        <p:blipFill>
          <a:blip r:embed="rId3"/>
          <a:srcRect l="1294" t="4322" r="-1293" b="-2034"/>
          <a:stretch/>
        </p:blipFill>
        <p:spPr bwMode="auto">
          <a:xfrm>
            <a:off x="304800" y="304799"/>
            <a:ext cx="3198912" cy="817563"/>
          </a:xfrm>
          <a:prstGeom prst="rect">
            <a:avLst/>
          </a:prstGeom>
        </p:spPr>
      </p:pic>
      <p:sp>
        <p:nvSpPr>
          <p:cNvPr id="13" name="Textfeld Web+Social Media"/>
          <p:cNvSpPr txBox="1"/>
          <p:nvPr userDrawn="1"/>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4" name="Icon Twitter"/>
          <p:cNvSpPr>
            <a:spLocks noGrp="1"/>
          </p:cNvSpPr>
          <p:nvPr>
            <p:ph type="body" sz="quarter" idx="14" hasCustomPrompt="1"/>
          </p:nvPr>
        </p:nvSpPr>
        <p:spPr bwMode="auto">
          <a:xfrm>
            <a:off x="10548000" y="536400"/>
            <a:ext cx="198986" cy="192304"/>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preserve="1" userDrawn="1">
  <p:cSld name="Chapter 1">
    <p:bg>
      <p:bgPr>
        <a:blipFill>
          <a:blip r:embed="rId2">
            <a:lum/>
          </a:blip>
          <a:stretch/>
        </a:blip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lvl1pPr>
              <a:defRPr/>
            </a:lvl1p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preserve="1" userDrawn="1">
  <p:cSld name="Chapter 3">
    <p:bg>
      <p:bgPr>
        <a:solidFill>
          <a:schemeClr val="accent2"/>
        </a:solid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preserve="1" userDrawn="1">
  <p:cSld name="Chapter with subtitle 1">
    <p:bg>
      <p:bgPr>
        <a:blipFill>
          <a:blip r:embed="rId2">
            <a:lum/>
          </a:blip>
          <a:stretch/>
        </a:blip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Zwischenkapitel 2">
    <p:bg>
      <p:bgPr>
        <a:solidFill>
          <a:schemeClr val="accent3"/>
        </a:solid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preserve="1" userDrawn="1">
  <p:cSld name="Chapter with subtitle 2">
    <p:bg>
      <p:bgPr>
        <a:solidFill>
          <a:schemeClr val="accent3"/>
        </a:solid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preserve="1" userDrawn="1">
  <p:cSld name="Chapter with subtitle 3">
    <p:bg>
      <p:bgPr>
        <a:solidFill>
          <a:schemeClr val="accent2"/>
        </a:solid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preserve="1" userDrawn="1">
  <p:cSld name="Headline and text 2">
    <p:bg>
      <p:bgPr>
        <a:solidFill>
          <a:schemeClr val="accent3"/>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Textplatzhalter 9"/>
          <p:cNvSpPr>
            <a:spLocks noGrp="1"/>
          </p:cNvSpPr>
          <p:nvPr>
            <p:ph type="body" sz="quarter" idx="14"/>
          </p:nvPr>
        </p:nvSpPr>
        <p:spPr bwMode="auto">
          <a:xfrm>
            <a:off x="304800" y="1866899"/>
            <a:ext cx="10255696" cy="4083051"/>
          </a:xfrm>
        </p:spPr>
        <p:txBody>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preserve="1" userDrawn="1">
  <p:cSld name="Headline and text 3">
    <p:bg>
      <p:bgPr>
        <a:solidFill>
          <a:schemeClr val="accent2"/>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Textplatzhalter 9"/>
          <p:cNvSpPr>
            <a:spLocks noGrp="1"/>
          </p:cNvSpPr>
          <p:nvPr>
            <p:ph type="body" sz="quarter" idx="14"/>
          </p:nvPr>
        </p:nvSpPr>
        <p:spPr bwMode="auto">
          <a:xfrm>
            <a:off x="304800" y="1866899"/>
            <a:ext cx="10255696" cy="4083051"/>
          </a:xfrm>
        </p:spPr>
        <p:txBody>
          <a:bodyPr/>
          <a:lstStyle>
            <a:lvl1pPr>
              <a:lnSpc>
                <a:spcPct val="114999"/>
              </a:lnSpc>
              <a:defRPr/>
            </a:lvl1pPr>
            <a:lvl2pPr>
              <a:lnSpc>
                <a:spcPct val="114999"/>
              </a:lnSpc>
              <a:defRPr/>
            </a:lvl2pPr>
            <a:lvl3pPr>
              <a:lnSpc>
                <a:spcPct val="114999"/>
              </a:lnSpc>
              <a:defRPr/>
            </a:lvl3pPr>
            <a:lvl4pPr>
              <a:lnSpc>
                <a:spcPct val="114999"/>
              </a:lnSpc>
              <a:defRPr/>
            </a:lvl4p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preserve="1" userDrawn="1">
  <p:cSld name="Headline and image 2">
    <p:bg>
      <p:bgPr>
        <a:solidFill>
          <a:schemeClr val="bg1"/>
        </a:solidFill>
        <a:effectLst/>
      </p:bgPr>
    </p:bg>
    <p:spTree>
      <p:nvGrpSpPr>
        <p:cNvPr id="1" name=""/>
        <p:cNvGrpSpPr/>
        <p:nvPr/>
      </p:nvGrpSpPr>
      <p:grpSpPr bwMode="auto">
        <a:xfrm>
          <a:off x="0" y="0"/>
          <a:ext cx="0" cy="0"/>
          <a:chOff x="0" y="0"/>
          <a:chExt cx="0" cy="0"/>
        </a:xfrm>
      </p:grpSpPr>
      <p:sp>
        <p:nvSpPr>
          <p:cNvPr id="9" name="Bildplatzhalter 8"/>
          <p:cNvSpPr>
            <a:spLocks noGrp="1"/>
          </p:cNvSpPr>
          <p:nvPr>
            <p:ph type="pic" sz="quarter" idx="13"/>
          </p:nvPr>
        </p:nvSpPr>
        <p:spPr bwMode="auto">
          <a:xfrm>
            <a:off x="304800" y="1557337"/>
            <a:ext cx="11580813"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preserve="1" userDrawn="1">
  <p:cSld name="Headline and image 3">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Bildplatzhalter 8"/>
          <p:cNvSpPr>
            <a:spLocks noGrp="1"/>
          </p:cNvSpPr>
          <p:nvPr>
            <p:ph type="pic" sz="quarter" idx="13"/>
          </p:nvPr>
        </p:nvSpPr>
        <p:spPr bwMode="auto">
          <a:xfrm>
            <a:off x="304800" y="1557337"/>
            <a:ext cx="5637213"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8" name="Bildplatzhalter 8"/>
          <p:cNvSpPr>
            <a:spLocks noGrp="1"/>
          </p:cNvSpPr>
          <p:nvPr>
            <p:ph type="pic" sz="quarter" idx="14"/>
          </p:nvPr>
        </p:nvSpPr>
        <p:spPr bwMode="auto">
          <a:xfrm>
            <a:off x="6248400" y="1557337"/>
            <a:ext cx="5637212"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preserve="1" userDrawn="1">
  <p:cSld name="Headline and image 4">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9" name="Bildplatzhalter 8"/>
          <p:cNvSpPr>
            <a:spLocks noGrp="1"/>
          </p:cNvSpPr>
          <p:nvPr>
            <p:ph type="pic" sz="quarter" idx="13"/>
          </p:nvPr>
        </p:nvSpPr>
        <p:spPr bwMode="auto">
          <a:xfrm>
            <a:off x="304799"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0" name="Bildplatzhalter 8"/>
          <p:cNvSpPr>
            <a:spLocks noGrp="1"/>
          </p:cNvSpPr>
          <p:nvPr>
            <p:ph type="pic" sz="quarter" idx="14"/>
          </p:nvPr>
        </p:nvSpPr>
        <p:spPr bwMode="auto">
          <a:xfrm>
            <a:off x="8231613"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1" name="Bildplatzhalter 8"/>
          <p:cNvSpPr>
            <a:spLocks noGrp="1"/>
          </p:cNvSpPr>
          <p:nvPr>
            <p:ph type="pic" sz="quarter" idx="15"/>
          </p:nvPr>
        </p:nvSpPr>
        <p:spPr bwMode="auto">
          <a:xfrm>
            <a:off x="4266043" y="1557337"/>
            <a:ext cx="3654000"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preserve="1" userDrawn="1">
  <p:cSld name="Headline and image 5">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2" name="Bildplatzhalter 8"/>
          <p:cNvSpPr>
            <a:spLocks noGrp="1"/>
          </p:cNvSpPr>
          <p:nvPr>
            <p:ph type="pic" sz="quarter" idx="13"/>
          </p:nvPr>
        </p:nvSpPr>
        <p:spPr bwMode="auto">
          <a:xfrm>
            <a:off x="304799" y="1569913"/>
            <a:ext cx="3654000" cy="2033575"/>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4" name="Bildplatzhalter 8"/>
          <p:cNvSpPr>
            <a:spLocks noGrp="1"/>
          </p:cNvSpPr>
          <p:nvPr>
            <p:ph type="pic" sz="quarter" idx="16"/>
          </p:nvPr>
        </p:nvSpPr>
        <p:spPr bwMode="auto">
          <a:xfrm>
            <a:off x="300472" y="3939546"/>
            <a:ext cx="3654000" cy="199869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17" name="Bildplatzhalter 8"/>
          <p:cNvSpPr>
            <a:spLocks noGrp="1"/>
          </p:cNvSpPr>
          <p:nvPr>
            <p:ph type="pic" sz="quarter" idx="14"/>
          </p:nvPr>
        </p:nvSpPr>
        <p:spPr bwMode="auto">
          <a:xfrm>
            <a:off x="4270369" y="1557337"/>
            <a:ext cx="7615244" cy="439261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PhAnim="0" preserve="1" userDrawn="1">
  <p:cSld name="Headline and 9 images">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lvl1pPr>
              <a:defRPr/>
            </a:lvl1p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30" name="Bildplatzhalter 8"/>
          <p:cNvSpPr>
            <a:spLocks noGrp="1"/>
          </p:cNvSpPr>
          <p:nvPr>
            <p:ph type="pic" sz="quarter" idx="13"/>
          </p:nvPr>
        </p:nvSpPr>
        <p:spPr bwMode="auto">
          <a:xfrm>
            <a:off x="324000" y="18720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8" name="Textplatzhalter 7"/>
          <p:cNvSpPr>
            <a:spLocks noGrp="1"/>
          </p:cNvSpPr>
          <p:nvPr>
            <p:ph type="body" sz="quarter" idx="22" hasCustomPrompt="1"/>
          </p:nvPr>
        </p:nvSpPr>
        <p:spPr bwMode="auto">
          <a:xfrm>
            <a:off x="2158740" y="18720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4" name="Bildplatzhalter 8"/>
          <p:cNvSpPr>
            <a:spLocks noGrp="1"/>
          </p:cNvSpPr>
          <p:nvPr>
            <p:ph type="pic" sz="quarter" idx="23"/>
          </p:nvPr>
        </p:nvSpPr>
        <p:spPr bwMode="auto">
          <a:xfrm>
            <a:off x="8222118" y="18720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5" name="Textplatzhalter 7"/>
          <p:cNvSpPr>
            <a:spLocks noGrp="1"/>
          </p:cNvSpPr>
          <p:nvPr>
            <p:ph type="body" sz="quarter" idx="24" hasCustomPrompt="1"/>
          </p:nvPr>
        </p:nvSpPr>
        <p:spPr bwMode="auto">
          <a:xfrm>
            <a:off x="10056858" y="18720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6" name="Bildplatzhalter 8"/>
          <p:cNvSpPr>
            <a:spLocks noGrp="1"/>
          </p:cNvSpPr>
          <p:nvPr>
            <p:ph type="pic" sz="quarter" idx="25"/>
          </p:nvPr>
        </p:nvSpPr>
        <p:spPr bwMode="auto">
          <a:xfrm>
            <a:off x="4273059" y="1866900"/>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7" name="Textplatzhalter 7"/>
          <p:cNvSpPr>
            <a:spLocks noGrp="1"/>
          </p:cNvSpPr>
          <p:nvPr>
            <p:ph type="body" sz="quarter" idx="26" hasCustomPrompt="1"/>
          </p:nvPr>
        </p:nvSpPr>
        <p:spPr bwMode="auto">
          <a:xfrm>
            <a:off x="6107799" y="1866900"/>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68" name="Bildplatzhalter 8"/>
          <p:cNvSpPr>
            <a:spLocks noGrp="1"/>
          </p:cNvSpPr>
          <p:nvPr>
            <p:ph type="pic" sz="quarter" idx="27"/>
          </p:nvPr>
        </p:nvSpPr>
        <p:spPr bwMode="auto">
          <a:xfrm>
            <a:off x="324000" y="46463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69" name="Textplatzhalter 7"/>
          <p:cNvSpPr>
            <a:spLocks noGrp="1"/>
          </p:cNvSpPr>
          <p:nvPr>
            <p:ph type="body" sz="quarter" idx="28" hasCustomPrompt="1"/>
          </p:nvPr>
        </p:nvSpPr>
        <p:spPr bwMode="auto">
          <a:xfrm>
            <a:off x="2158740" y="46463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0" name="Bildplatzhalter 8"/>
          <p:cNvSpPr>
            <a:spLocks noGrp="1"/>
          </p:cNvSpPr>
          <p:nvPr>
            <p:ph type="pic" sz="quarter" idx="29"/>
          </p:nvPr>
        </p:nvSpPr>
        <p:spPr bwMode="auto">
          <a:xfrm>
            <a:off x="8222118" y="46463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1" name="Textplatzhalter 7"/>
          <p:cNvSpPr>
            <a:spLocks noGrp="1"/>
          </p:cNvSpPr>
          <p:nvPr>
            <p:ph type="body" sz="quarter" idx="30" hasCustomPrompt="1"/>
          </p:nvPr>
        </p:nvSpPr>
        <p:spPr bwMode="auto">
          <a:xfrm>
            <a:off x="10056858" y="46463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2" name="Bildplatzhalter 8"/>
          <p:cNvSpPr>
            <a:spLocks noGrp="1"/>
          </p:cNvSpPr>
          <p:nvPr>
            <p:ph type="pic" sz="quarter" idx="31"/>
          </p:nvPr>
        </p:nvSpPr>
        <p:spPr bwMode="auto">
          <a:xfrm>
            <a:off x="4273059" y="464129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3" name="Textplatzhalter 7"/>
          <p:cNvSpPr>
            <a:spLocks noGrp="1"/>
          </p:cNvSpPr>
          <p:nvPr>
            <p:ph type="body" sz="quarter" idx="32" hasCustomPrompt="1"/>
          </p:nvPr>
        </p:nvSpPr>
        <p:spPr bwMode="auto">
          <a:xfrm>
            <a:off x="6107799" y="464129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4" name="Bildplatzhalter 8"/>
          <p:cNvSpPr>
            <a:spLocks noGrp="1"/>
          </p:cNvSpPr>
          <p:nvPr>
            <p:ph type="pic" sz="quarter" idx="33"/>
          </p:nvPr>
        </p:nvSpPr>
        <p:spPr bwMode="auto">
          <a:xfrm>
            <a:off x="324000" y="32523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5" name="Textplatzhalter 7"/>
          <p:cNvSpPr>
            <a:spLocks noGrp="1"/>
          </p:cNvSpPr>
          <p:nvPr>
            <p:ph type="body" sz="quarter" idx="34" hasCustomPrompt="1"/>
          </p:nvPr>
        </p:nvSpPr>
        <p:spPr bwMode="auto">
          <a:xfrm>
            <a:off x="2158740" y="32523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6" name="Bildplatzhalter 8"/>
          <p:cNvSpPr>
            <a:spLocks noGrp="1"/>
          </p:cNvSpPr>
          <p:nvPr>
            <p:ph type="pic" sz="quarter" idx="35"/>
          </p:nvPr>
        </p:nvSpPr>
        <p:spPr bwMode="auto">
          <a:xfrm>
            <a:off x="8222118" y="32523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7" name="Textplatzhalter 7"/>
          <p:cNvSpPr>
            <a:spLocks noGrp="1"/>
          </p:cNvSpPr>
          <p:nvPr>
            <p:ph type="body" sz="quarter" idx="36" hasCustomPrompt="1"/>
          </p:nvPr>
        </p:nvSpPr>
        <p:spPr bwMode="auto">
          <a:xfrm>
            <a:off x="10056858" y="32523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
        <p:nvSpPr>
          <p:cNvPr id="78" name="Bildplatzhalter 8"/>
          <p:cNvSpPr>
            <a:spLocks noGrp="1"/>
          </p:cNvSpPr>
          <p:nvPr>
            <p:ph type="pic" sz="quarter" idx="37"/>
          </p:nvPr>
        </p:nvSpPr>
        <p:spPr bwMode="auto">
          <a:xfrm>
            <a:off x="4273059" y="3247267"/>
            <a:ext cx="1851485" cy="1277706"/>
          </a:xfrm>
          <a:prstGeom prst="rect">
            <a:avLst/>
          </a:prstGeom>
          <a:solidFill>
            <a:schemeClr val="accent5"/>
          </a:solidFill>
          <a:effectLst>
            <a:outerShdw blurRad="50800" dist="25400" dir="2700000" algn="tl" rotWithShape="0">
              <a:prstClr val="black">
                <a:alpha val="5000"/>
              </a:prstClr>
            </a:outerShdw>
          </a:effectLst>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79" name="Textplatzhalter 7"/>
          <p:cNvSpPr>
            <a:spLocks noGrp="1"/>
          </p:cNvSpPr>
          <p:nvPr>
            <p:ph type="body" sz="quarter" idx="38" hasCustomPrompt="1"/>
          </p:nvPr>
        </p:nvSpPr>
        <p:spPr bwMode="auto">
          <a:xfrm>
            <a:off x="6107799" y="3247267"/>
            <a:ext cx="1842656" cy="1278000"/>
          </a:xfrm>
          <a:prstGeom prst="rect">
            <a:avLst/>
          </a:prstGeom>
          <a:solidFill>
            <a:schemeClr val="bg1"/>
          </a:solidFill>
          <a:effectLst>
            <a:outerShdw blurRad="50800" dist="25400" dir="2700000" algn="tl" rotWithShape="0">
              <a:prstClr val="black">
                <a:alpha val="5000"/>
              </a:prstClr>
            </a:outerShdw>
          </a:effectLst>
        </p:spPr>
        <p:txBody>
          <a:bodyPr lIns="108000" tIns="108000" rIns="216000" bIns="108000">
            <a:noAutofit/>
          </a:bodyPr>
          <a:lstStyle>
            <a:lvl1pPr marL="0" indent="0">
              <a:buNone/>
              <a:defRPr sz="1200" b="1"/>
            </a:lvl1pPr>
            <a:lvl2pPr marL="180000" indent="0">
              <a:buNone/>
              <a:defRPr sz="1200"/>
            </a:lvl2pPr>
            <a:lvl3pPr marL="360000" indent="0">
              <a:buNone/>
              <a:defRPr sz="1200"/>
            </a:lvl3pPr>
            <a:lvl4pPr marL="540000" indent="0">
              <a:buNone/>
              <a:defRPr sz="1200"/>
            </a:lvl4pPr>
            <a:lvl5pPr marL="720000" indent="0">
              <a:buNone/>
              <a:defRPr sz="1200"/>
            </a:lvl5pPr>
          </a:lstStyle>
          <a:p>
            <a:pPr lvl="0">
              <a:defRPr/>
            </a:pPr>
            <a:r>
              <a:rPr lang="de-DE"/>
              <a:t>Lorem</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PhAnim="0" preserve="1" userDrawn="1">
  <p:cSld name="1_Highlight">
    <p:bg>
      <p:bgPr>
        <a:blipFill>
          <a:blip r:embed="rId2">
            <a:lum/>
          </a:blip>
          <a:stretch/>
        </a:blip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Untertitel 2"/>
          <p:cNvSpPr>
            <a:spLocks noGrp="1"/>
          </p:cNvSpPr>
          <p:nvPr>
            <p:ph type="subTitle" idx="1" hasCustomPrompt="1"/>
          </p:nvPr>
        </p:nvSpPr>
        <p:spPr bwMode="auto">
          <a:xfrm>
            <a:off x="304799" y="908050"/>
            <a:ext cx="11580813" cy="5041900"/>
          </a:xfrm>
        </p:spPr>
        <p:txBody>
          <a:bodyPr anchor="ctr"/>
          <a:lstStyle>
            <a:lvl1pPr marL="0" indent="0" algn="ctr">
              <a:buNone/>
              <a:defRPr sz="9600" spc="-14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Highlight bearbeiten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Zwischenkapitel 3">
    <p:bg>
      <p:bgPr>
        <a:solidFill>
          <a:schemeClr val="accent2"/>
        </a:solid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836712"/>
            <a:ext cx="11580813" cy="5113238"/>
          </a:xfrm>
        </p:spPr>
        <p:txBody>
          <a:bodyPr anchor="ctr">
            <a:normAutofit/>
          </a:bodyPr>
          <a:lstStyle>
            <a:lvl1pPr algn="ctr">
              <a:defRPr sz="7200" b="0" spc="0"/>
            </a:lvl1pPr>
          </a:lstStyle>
          <a:p>
            <a:pPr>
              <a:defRPr/>
            </a:pPr>
            <a:r>
              <a:rPr lang="de-DE"/>
              <a:t>Zwischenkapitel</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preserve="1" userDrawn="1">
  <p:cSld name="Headline, text and image 1">
    <p:bg>
      <p:bgPr>
        <a:solidFill>
          <a:schemeClr val="bg1"/>
        </a:solidFill>
        <a:effectLst/>
      </p:bgPr>
    </p:bg>
    <p:spTree>
      <p:nvGrpSpPr>
        <p:cNvPr id="1" name=""/>
        <p:cNvGrpSpPr/>
        <p:nvPr/>
      </p:nvGrpSpPr>
      <p:grpSpPr bwMode="auto">
        <a:xfrm>
          <a:off x="0" y="0"/>
          <a:ext cx="0" cy="0"/>
          <a:chOff x="0" y="0"/>
          <a:chExt cx="0" cy="0"/>
        </a:xfrm>
      </p:grpSpPr>
      <p:sp>
        <p:nvSpPr>
          <p:cNvPr id="9" name="Bildplatzhalter 8"/>
          <p:cNvSpPr>
            <a:spLocks noGrp="1"/>
          </p:cNvSpPr>
          <p:nvPr>
            <p:ph type="pic" sz="quarter" idx="15"/>
          </p:nvPr>
        </p:nvSpPr>
        <p:spPr bwMode="auto">
          <a:xfrm>
            <a:off x="6096000" y="0"/>
            <a:ext cx="6096000" cy="6858000"/>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0" y="1866899"/>
            <a:ext cx="5503169" cy="4083051"/>
          </a:xfrm>
        </p:spPr>
        <p:txBody>
          <a:bodyPr anchor="ctr"/>
          <a:lstStyle/>
          <a:p>
            <a:pPr lvl="0">
              <a:defRPr/>
            </a:pPr>
            <a:r>
              <a:rPr lang="de-DE"/>
              <a:t>Mastertextformat bearbeiten</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PhAnim="0" preserve="1" userDrawn="1">
  <p:cSld name="Headline, text and image 2">
    <p:bg>
      <p:bgPr>
        <a:solidFill>
          <a:schemeClr val="bg1"/>
        </a:solidFill>
        <a:effectLst/>
      </p:bgPr>
    </p:bg>
    <p:spTree>
      <p:nvGrpSpPr>
        <p:cNvPr id="1" name=""/>
        <p:cNvGrpSpPr/>
        <p:nvPr/>
      </p:nvGrpSpPr>
      <p:grpSpPr bwMode="auto">
        <a:xfrm>
          <a:off x="0" y="0"/>
          <a:ext cx="0" cy="0"/>
          <a:chOff x="0" y="0"/>
          <a:chExt cx="0" cy="0"/>
        </a:xfrm>
      </p:grpSpPr>
      <p:sp>
        <p:nvSpPr>
          <p:cNvPr id="9" name="Bildplatzhalter 8"/>
          <p:cNvSpPr>
            <a:spLocks noGrp="1"/>
          </p:cNvSpPr>
          <p:nvPr>
            <p:ph type="pic" sz="quarter" idx="15"/>
          </p:nvPr>
        </p:nvSpPr>
        <p:spPr bwMode="auto">
          <a:xfrm>
            <a:off x="6096000" y="1866899"/>
            <a:ext cx="6096000" cy="4083052"/>
          </a:xfrm>
          <a:prstGeom prst="rect">
            <a:avLst/>
          </a:prstGeom>
          <a:solidFill>
            <a:schemeClr val="accent5"/>
          </a:solidFill>
        </p:spPr>
        <p:txBody>
          <a:bodyPr/>
          <a:lstStyle>
            <a:lvl1pPr marL="0" indent="0">
              <a:buFontTx/>
              <a:buNone/>
              <a:defRPr sz="1400">
                <a:solidFill>
                  <a:schemeClr val="bg1"/>
                </a:solidFill>
              </a:defRPr>
            </a:lvl1pPr>
          </a:lstStyle>
          <a:p>
            <a:pPr>
              <a:defRPr/>
            </a:pPr>
            <a:r>
              <a:rPr lang="de-DE"/>
              <a:t>Bild durch Klicken auf Symbol hinzufügen</a:t>
            </a:r>
            <a:endParaRPr/>
          </a:p>
        </p:txBody>
      </p:sp>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0" y="1866899"/>
            <a:ext cx="5503169" cy="4083051"/>
          </a:xfrm>
        </p:spPr>
        <p:txBody>
          <a:bodyPr anchor="ctr"/>
          <a:lstStyle/>
          <a:p>
            <a:pPr lvl="0">
              <a:defRPr/>
            </a:pPr>
            <a:r>
              <a:rPr lang="de-DE"/>
              <a:t>Mastertextformat bearbeiten</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PhAnim="0" preserve="1" userDrawn="1">
  <p:cSld name="Headline, text and content 1">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7"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PhAnim="0" preserve="1" userDrawn="1">
  <p:cSld name="Headline, text and content 2">
    <p:bg>
      <p:bgPr>
        <a:solidFill>
          <a:schemeClr val="bg1"/>
        </a:solidFill>
        <a:effectLst/>
      </p:bgPr>
    </p:bg>
    <p:spTree>
      <p:nvGrpSpPr>
        <p:cNvPr id="1" name=""/>
        <p:cNvGrpSpPr/>
        <p:nvPr/>
      </p:nvGrpSpPr>
      <p:grpSpPr bwMode="auto">
        <a:xfrm>
          <a:off x="0" y="0"/>
          <a:ext cx="0" cy="0"/>
          <a:chOff x="0" y="0"/>
          <a:chExt cx="0" cy="0"/>
        </a:xfrm>
      </p:grpSpPr>
      <p:sp>
        <p:nvSpPr>
          <p:cNvPr id="9" name="Farbhintergrund"/>
          <p:cNvSpPr>
            <a:spLocks noGrp="1"/>
          </p:cNvSpPr>
          <p:nvPr>
            <p:ph type="body" sz="quarter" idx="13"/>
          </p:nvPr>
        </p:nvSpPr>
        <p:spPr bwMode="auto">
          <a:xfrm>
            <a:off x="6113400" y="-1860"/>
            <a:ext cx="6078600" cy="6858000"/>
          </a:xfrm>
          <a:prstGeom prst="rect">
            <a:avLst/>
          </a:prstGeom>
          <a:solidFill>
            <a:schemeClr val="accent1"/>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12"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preserve="1" userDrawn="1">
  <p:cSld name="Headline, text and content 3">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0"/>
            <a:ext cx="5503168" cy="1179983"/>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10" name="Textplatzhalter 9"/>
          <p:cNvSpPr>
            <a:spLocks noGrp="1"/>
          </p:cNvSpPr>
          <p:nvPr>
            <p:ph type="body" sz="quarter" idx="14"/>
          </p:nvPr>
        </p:nvSpPr>
        <p:spPr bwMode="auto">
          <a:xfrm>
            <a:off x="304801" y="1866899"/>
            <a:ext cx="5503168" cy="4083051"/>
          </a:xfrm>
        </p:spPr>
        <p:txBody>
          <a:bodyPr anchor="ctr"/>
          <a:lstStyle/>
          <a:p>
            <a:pPr lvl="0">
              <a:defRPr/>
            </a:pPr>
            <a:r>
              <a:rPr lang="de-DE"/>
              <a:t>Mastertextformat bearbeiten</a:t>
            </a:r>
            <a:endParaRPr/>
          </a:p>
        </p:txBody>
      </p:sp>
      <p:sp>
        <p:nvSpPr>
          <p:cNvPr id="12" name="Farbhintergrund"/>
          <p:cNvSpPr>
            <a:spLocks noGrp="1"/>
          </p:cNvSpPr>
          <p:nvPr>
            <p:ph type="body" sz="quarter" idx="13"/>
          </p:nvPr>
        </p:nvSpPr>
        <p:spPr bwMode="auto">
          <a:xfrm>
            <a:off x="6113400" y="-1860"/>
            <a:ext cx="6078600" cy="6858000"/>
          </a:xfrm>
          <a:prstGeom prst="rect">
            <a:avLst/>
          </a:prstGeom>
          <a:solidFill>
            <a:schemeClr val="accent2"/>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13" name="Inhaltsplatzhalter 6"/>
          <p:cNvSpPr>
            <a:spLocks noGrp="1"/>
          </p:cNvSpPr>
          <p:nvPr>
            <p:ph sz="quarter" idx="15"/>
          </p:nvPr>
        </p:nvSpPr>
        <p:spPr bwMode="auto">
          <a:xfrm>
            <a:off x="6096000" y="0"/>
            <a:ext cx="6096000" cy="6858000"/>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preserve="1" userDrawn="1">
  <p:cSld name="Headline and content 1">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a:xfrm>
            <a:off x="304801" y="304801"/>
            <a:ext cx="5503168" cy="1179982"/>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0284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preserve="1" userDrawn="1">
  <p:cSld name="Headline and content 2">
    <p:bg>
      <p:bgPr>
        <a:solidFill>
          <a:schemeClr val="bg1"/>
        </a:solidFill>
        <a:effectLst/>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2"/>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179980"/>
          </a:xfrm>
        </p:spPr>
        <p:txBody>
          <a:bodyPr/>
          <a:lstStyle/>
          <a:p>
            <a:pPr>
              <a:defRPr/>
            </a:pPr>
            <a:r>
              <a:rPr lang="de-DE"/>
              <a:t>Überschrift hinzufügen</a:t>
            </a:r>
            <a:endParaRPr/>
          </a:p>
        </p:txBody>
      </p:sp>
      <p:sp>
        <p:nvSpPr>
          <p:cNvPr id="7" name="Inhaltsplatzhalter 6"/>
          <p:cNvSpPr>
            <a:spLocks noGrp="1"/>
          </p:cNvSpPr>
          <p:nvPr>
            <p:ph sz="quarter" idx="15"/>
          </p:nvPr>
        </p:nvSpPr>
        <p:spPr bwMode="auto">
          <a:xfrm>
            <a:off x="30284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
        <p:nvSpPr>
          <p:cNvPr id="3" name="Datumsplatzhalter 2"/>
          <p:cNvSpPr>
            <a:spLocks noGrp="1"/>
          </p:cNvSpPr>
          <p:nvPr>
            <p:ph type="dt" sz="half" idx="16"/>
          </p:nvPr>
        </p:nvSpPr>
        <p:spPr bwMode="auto"/>
        <p:txBody>
          <a:bodyPr/>
          <a:lstStyle/>
          <a:p>
            <a:pPr>
              <a:defRPr/>
            </a:pPr>
            <a:r>
              <a:rPr lang="en-US"/>
              <a:t>15.01.2024</a:t>
            </a:r>
            <a:endParaRPr lang="de-DE"/>
          </a:p>
        </p:txBody>
      </p:sp>
      <p:sp>
        <p:nvSpPr>
          <p:cNvPr id="9" name="Fußzeilenplatzhalter 8"/>
          <p:cNvSpPr>
            <a:spLocks noGrp="1"/>
          </p:cNvSpPr>
          <p:nvPr>
            <p:ph type="ftr" sz="quarter" idx="17"/>
          </p:nvPr>
        </p:nvSpPr>
        <p:spPr bwMode="auto"/>
        <p:txBody>
          <a:bodyPr/>
          <a:lstStyle/>
          <a:p>
            <a:pPr>
              <a:defRPr/>
            </a:pPr>
            <a:r>
              <a:rPr lang="en-GB"/>
              <a:t>RDM - Biodiversity and Environmental Science</a:t>
            </a:r>
            <a:endParaRPr lang="de-DE"/>
          </a:p>
        </p:txBody>
      </p:sp>
      <p:sp>
        <p:nvSpPr>
          <p:cNvPr id="10" name="Foliennummernplatzhalter 9"/>
          <p:cNvSpPr>
            <a:spLocks noGrp="1"/>
          </p:cNvSpPr>
          <p:nvPr>
            <p:ph type="sldNum" sz="quarter" idx="18"/>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preserve="1" userDrawn="1">
  <p:cSld name="Headline and content 3">
    <p:bg>
      <p:bgPr>
        <a:solidFill>
          <a:schemeClr val="bg1"/>
        </a:solidFill>
        <a:effectLst/>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1"/>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179980"/>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04800"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preserve="1" userDrawn="1">
  <p:cSld name="Headline and content 4">
    <p:bg>
      <p:bgPr>
        <a:solidFill>
          <a:schemeClr val="bg1"/>
        </a:solidFill>
        <a:effectLst/>
      </p:bgPr>
    </p:bg>
    <p:spTree>
      <p:nvGrpSpPr>
        <p:cNvPr id="1" name=""/>
        <p:cNvGrpSpPr/>
        <p:nvPr/>
      </p:nvGrpSpPr>
      <p:grpSpPr bwMode="auto">
        <a:xfrm>
          <a:off x="0" y="0"/>
          <a:ext cx="0" cy="0"/>
          <a:chOff x="0" y="0"/>
          <a:chExt cx="0" cy="0"/>
        </a:xfrm>
      </p:grpSpPr>
      <p:sp>
        <p:nvSpPr>
          <p:cNvPr id="8" name="Farbhintergrund"/>
          <p:cNvSpPr>
            <a:spLocks noGrp="1"/>
          </p:cNvSpPr>
          <p:nvPr>
            <p:ph type="body" sz="quarter" idx="13"/>
          </p:nvPr>
        </p:nvSpPr>
        <p:spPr bwMode="auto">
          <a:xfrm>
            <a:off x="304800" y="1484782"/>
            <a:ext cx="11580812" cy="4465167"/>
          </a:xfrm>
          <a:prstGeom prst="rect">
            <a:avLst/>
          </a:prstGeom>
          <a:solidFill>
            <a:schemeClr val="accent3"/>
          </a:solid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sp>
        <p:nvSpPr>
          <p:cNvPr id="2" name="Titel 1"/>
          <p:cNvSpPr>
            <a:spLocks noGrp="1"/>
          </p:cNvSpPr>
          <p:nvPr>
            <p:ph type="title" hasCustomPrompt="1"/>
          </p:nvPr>
        </p:nvSpPr>
        <p:spPr bwMode="auto">
          <a:xfrm>
            <a:off x="304801" y="304801"/>
            <a:ext cx="5503168" cy="1179980"/>
          </a:xfrm>
        </p:spPr>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7" name="Inhaltsplatzhalter 6"/>
          <p:cNvSpPr>
            <a:spLocks noGrp="1"/>
          </p:cNvSpPr>
          <p:nvPr>
            <p:ph sz="quarter" idx="15"/>
          </p:nvPr>
        </p:nvSpPr>
        <p:spPr bwMode="auto">
          <a:xfrm>
            <a:off x="320353" y="1484782"/>
            <a:ext cx="11582772" cy="4465167"/>
          </a:xfrm>
        </p:spPr>
        <p:txBody>
          <a:bodyPr lIns="288000" anchor="ct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PhAnim="0" preserve="1" userDrawn="1">
  <p:cSld name="Closing slide 1">
    <p:bg>
      <p:bgPr>
        <a:blipFill>
          <a:blip r:embed="rId2">
            <a:lum/>
          </a:blip>
          <a:stretch/>
        </a:blipFill>
        <a:effectLst/>
      </p:bgPr>
    </p:bg>
    <p:spTree>
      <p:nvGrpSpPr>
        <p:cNvPr id="1" name=""/>
        <p:cNvGrpSpPr/>
        <p:nvPr/>
      </p:nvGrpSpPr>
      <p:grpSpPr bwMode="auto">
        <a:xfrm>
          <a:off x="0" y="0"/>
          <a:ext cx="0" cy="0"/>
          <a:chOff x="0" y="0"/>
          <a:chExt cx="0" cy="0"/>
        </a:xfrm>
      </p:grpSpPr>
      <p:sp>
        <p:nvSpPr>
          <p:cNvPr id="2" name="Titel 1"/>
          <p:cNvSpPr>
            <a:spLocks noGrp="1"/>
          </p:cNvSpPr>
          <p:nvPr>
            <p:ph type="ctrTitle" hasCustomPrompt="1"/>
          </p:nvPr>
        </p:nvSpPr>
        <p:spPr bwMode="auto">
          <a:xfrm>
            <a:off x="304800" y="1866900"/>
            <a:ext cx="11580814" cy="1706116"/>
          </a:xfrm>
        </p:spPr>
        <p:txBody>
          <a:bodyPr anchor="b">
            <a:normAutofit/>
          </a:bodyPr>
          <a:lstStyle>
            <a:lvl1pPr algn="ctr">
              <a:defRPr sz="4800"/>
            </a:lvl1pPr>
          </a:lstStyle>
          <a:p>
            <a:pPr>
              <a:defRPr/>
            </a:pPr>
            <a:r>
              <a:rPr lang="de-DE"/>
              <a:t>Danke für die Aufmerksamkeit</a:t>
            </a:r>
            <a:endParaRPr/>
          </a:p>
        </p:txBody>
      </p:sp>
      <p:sp>
        <p:nvSpPr>
          <p:cNvPr id="3" name="Untertitel 2"/>
          <p:cNvSpPr>
            <a:spLocks noGrp="1"/>
          </p:cNvSpPr>
          <p:nvPr>
            <p:ph type="subTitle" idx="1" hasCustomPrompt="1"/>
          </p:nvPr>
        </p:nvSpPr>
        <p:spPr bwMode="auto">
          <a:xfrm>
            <a:off x="304799" y="3717032"/>
            <a:ext cx="11580813" cy="1272481"/>
          </a:xfrm>
        </p:spPr>
        <p:txBody>
          <a:bodyPr/>
          <a:lstStyle>
            <a:lvl1pPr marL="0" indent="0" algn="ctr">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pic>
        <p:nvPicPr>
          <p:cNvPr id="8" name="Grafik 7"/>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platzhalter 10"/>
          <p:cNvSpPr>
            <a:spLocks noGrp="1"/>
          </p:cNvSpPr>
          <p:nvPr>
            <p:ph type="body" sz="quarter" idx="13"/>
          </p:nvPr>
        </p:nvSpPr>
        <p:spPr bwMode="auto">
          <a:xfrm>
            <a:off x="10956632" y="5661248"/>
            <a:ext cx="828000" cy="828000"/>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pic>
        <p:nvPicPr>
          <p:cNvPr id="10" name="Grafik 9"/>
          <p:cNvPicPr>
            <a:picLocks noChangeAspect="1"/>
          </p:cNvPicPr>
          <p:nvPr userDrawn="1"/>
        </p:nvPicPr>
        <p:blipFill>
          <a:blip r:embed="rId3"/>
          <a:srcRect l="1294" t="4322" r="-1293" b="-2034"/>
          <a:stretch/>
        </p:blipFill>
        <p:spPr bwMode="auto">
          <a:xfrm>
            <a:off x="304800" y="304799"/>
            <a:ext cx="3198912" cy="817563"/>
          </a:xfrm>
          <a:prstGeom prst="rect">
            <a:avLst/>
          </a:prstGeom>
        </p:spPr>
      </p:pic>
      <p:sp>
        <p:nvSpPr>
          <p:cNvPr id="13" name="Textfeld Web+Social Media"/>
          <p:cNvSpPr txBox="1"/>
          <p:nvPr userDrawn="1"/>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4" name="Icon Twitter"/>
          <p:cNvSpPr>
            <a:spLocks noGrp="1"/>
          </p:cNvSpPr>
          <p:nvPr>
            <p:ph type="body" sz="quarter" idx="14" hasCustomPrompt="1"/>
          </p:nvPr>
        </p:nvSpPr>
        <p:spPr bwMode="auto">
          <a:xfrm>
            <a:off x="10548000" y="536400"/>
            <a:ext cx="198986" cy="192304"/>
          </a:xfrm>
          <a:prstGeom prst="rect">
            <a:avLst/>
          </a:prstGeom>
          <a:blipFill>
            <a:blip r:embed="rId5"/>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Zwischenkapitel mit Subtitel 1">
    <p:bg>
      <p:bgPr>
        <a:blipFill>
          <a:blip r:embed="rId2">
            <a:lum/>
          </a:blip>
          <a:stretch/>
        </a:blip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PhAnim="0" preserve="1" userDrawn="1">
  <p:cSld name="Closing slide 2">
    <p:bg>
      <p:bgPr>
        <a:blipFill>
          <a:blip r:embed="rId2">
            <a:lum/>
          </a:blip>
          <a:stretch/>
        </a:blipFill>
        <a:effectLst/>
      </p:bgPr>
    </p:bg>
    <p:spTree>
      <p:nvGrpSpPr>
        <p:cNvPr id="1" name=""/>
        <p:cNvGrpSpPr/>
        <p:nvPr/>
      </p:nvGrpSpPr>
      <p:grpSpPr bwMode="auto">
        <a:xfrm>
          <a:off x="0" y="0"/>
          <a:ext cx="0" cy="0"/>
          <a:chOff x="0" y="0"/>
          <a:chExt cx="0" cy="0"/>
        </a:xfrm>
      </p:grpSpPr>
      <p:sp>
        <p:nvSpPr>
          <p:cNvPr id="2" name="Titel 1"/>
          <p:cNvSpPr>
            <a:spLocks noGrp="1"/>
          </p:cNvSpPr>
          <p:nvPr>
            <p:ph type="ctrTitle" hasCustomPrompt="1"/>
          </p:nvPr>
        </p:nvSpPr>
        <p:spPr bwMode="auto">
          <a:xfrm>
            <a:off x="304800" y="1866900"/>
            <a:ext cx="8609012" cy="2642220"/>
          </a:xfrm>
        </p:spPr>
        <p:txBody>
          <a:bodyPr anchor="b">
            <a:normAutofit/>
          </a:bodyPr>
          <a:lstStyle>
            <a:lvl1pPr algn="l">
              <a:defRPr sz="3200"/>
            </a:lvl1pPr>
          </a:lstStyle>
          <a:p>
            <a:pPr>
              <a:defRPr/>
            </a:pPr>
            <a:r>
              <a:rPr lang="de-DE"/>
              <a:t>Danke für die Aufmerksamkeit</a:t>
            </a:r>
            <a:endParaRPr/>
          </a:p>
        </p:txBody>
      </p:sp>
      <p:sp>
        <p:nvSpPr>
          <p:cNvPr id="3" name="Untertitel 2"/>
          <p:cNvSpPr>
            <a:spLocks noGrp="1"/>
          </p:cNvSpPr>
          <p:nvPr>
            <p:ph type="subTitle" idx="1" hasCustomPrompt="1"/>
          </p:nvPr>
        </p:nvSpPr>
        <p:spPr bwMode="auto">
          <a:xfrm>
            <a:off x="304800" y="4653136"/>
            <a:ext cx="8609014" cy="1296814"/>
          </a:xfrm>
        </p:spPr>
        <p:txBody>
          <a:bodyPr/>
          <a:lstStyle>
            <a:lvl1pPr marL="0" indent="0" algn="l">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Untertitel bearbeiten</a:t>
            </a:r>
            <a:endParaRPr/>
          </a:p>
        </p:txBody>
      </p:sp>
      <p:pic>
        <p:nvPicPr>
          <p:cNvPr id="8" name="Grafik 7"/>
          <p:cNvPicPr>
            <a:picLocks noChangeAspect="1"/>
          </p:cNvPicPr>
          <p:nvPr/>
        </p:nvPicPr>
        <p:blipFill>
          <a:blip r:embed="rId3"/>
          <a:srcRect l="1294" t="4322" r="-1293" b="-2034"/>
          <a:stretch/>
        </p:blipFill>
        <p:spPr bwMode="auto">
          <a:xfrm>
            <a:off x="304800" y="304799"/>
            <a:ext cx="3198912" cy="817563"/>
          </a:xfrm>
          <a:prstGeom prst="rect">
            <a:avLst/>
          </a:prstGeom>
        </p:spPr>
      </p:pic>
      <p:sp>
        <p:nvSpPr>
          <p:cNvPr id="9" name="Textplatzhalter 10"/>
          <p:cNvSpPr>
            <a:spLocks noGrp="1"/>
          </p:cNvSpPr>
          <p:nvPr>
            <p:ph type="body" sz="quarter" idx="13"/>
          </p:nvPr>
        </p:nvSpPr>
        <p:spPr bwMode="auto">
          <a:xfrm>
            <a:off x="10956632" y="5661248"/>
            <a:ext cx="828000" cy="828000"/>
          </a:xfrm>
          <a:prstGeom prst="rect">
            <a:avLst/>
          </a:prstGeom>
          <a:blipFill>
            <a:blip r:embed="rId4"/>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Mastertextformat bearbeiten</a:t>
            </a:r>
            <a:endParaRPr/>
          </a:p>
        </p:txBody>
      </p:sp>
      <p:pic>
        <p:nvPicPr>
          <p:cNvPr id="10" name="Grafik 9"/>
          <p:cNvPicPr>
            <a:picLocks noChangeAspect="1"/>
          </p:cNvPicPr>
          <p:nvPr userDrawn="1"/>
        </p:nvPicPr>
        <p:blipFill>
          <a:blip r:embed="rId3"/>
          <a:srcRect l="1294" t="4322" r="-1293" b="-2034"/>
          <a:stretch/>
        </p:blipFill>
        <p:spPr bwMode="auto">
          <a:xfrm>
            <a:off x="304800" y="304799"/>
            <a:ext cx="3198912" cy="817563"/>
          </a:xfrm>
          <a:prstGeom prst="rect">
            <a:avLst/>
          </a:prstGeom>
        </p:spPr>
      </p:pic>
      <p:sp>
        <p:nvSpPr>
          <p:cNvPr id="12" name="Textfeld Web+Social Media"/>
          <p:cNvSpPr txBox="1"/>
          <p:nvPr userDrawn="1"/>
        </p:nvSpPr>
        <p:spPr bwMode="auto">
          <a:xfrm>
            <a:off x="9220200" y="305283"/>
            <a:ext cx="2667000" cy="646331"/>
          </a:xfrm>
          <a:prstGeom prst="rect">
            <a:avLst/>
          </a:prstGeom>
          <a:noFill/>
        </p:spPr>
        <p:txBody>
          <a:bodyPr wrap="square" rtlCol="0">
            <a:spAutoFit/>
          </a:bodyPr>
          <a:lstStyle/>
          <a:p>
            <a:pPr marL="0" marR="0" lvl="0" indent="0" algn="r" defTabSz="914400">
              <a:lnSpc>
                <a:spcPct val="100000"/>
              </a:lnSpc>
              <a:spcBef>
                <a:spcPts val="0"/>
              </a:spcBef>
              <a:spcAft>
                <a:spcPts val="0"/>
              </a:spcAft>
              <a:buClrTx/>
              <a:buSzTx/>
              <a:buFontTx/>
              <a:buNone/>
              <a:defRPr/>
            </a:pPr>
            <a:r>
              <a:rPr lang="de-DE" sz="1200"/>
              <a:t>www.nfdi4biodiversity.org</a:t>
            </a:r>
            <a:endParaRPr/>
          </a:p>
          <a:p>
            <a:pPr algn="r">
              <a:defRPr/>
            </a:pPr>
            <a:r>
              <a:rPr lang="de-DE" sz="1200"/>
              <a:t>@NFDI4Biodiv  </a:t>
            </a:r>
            <a:endParaRPr/>
          </a:p>
          <a:p>
            <a:pPr algn="r">
              <a:defRPr/>
            </a:pPr>
            <a:r>
              <a:rPr lang="de-DE" sz="1200"/>
              <a:t>#NFDI4Biodiv</a:t>
            </a:r>
            <a:endParaRPr/>
          </a:p>
        </p:txBody>
      </p:sp>
      <p:sp>
        <p:nvSpPr>
          <p:cNvPr id="13" name="Icon Twitter"/>
          <p:cNvSpPr>
            <a:spLocks noGrp="1"/>
          </p:cNvSpPr>
          <p:nvPr>
            <p:ph type="body" sz="quarter" idx="14" hasCustomPrompt="1"/>
          </p:nvPr>
        </p:nvSpPr>
        <p:spPr bwMode="auto">
          <a:xfrm>
            <a:off x="10548000" y="536400"/>
            <a:ext cx="198986" cy="192304"/>
          </a:xfrm>
          <a:prstGeom prst="rect">
            <a:avLst/>
          </a:prstGeom>
          <a:blipFill>
            <a:blip r:embed="rId5"/>
            <a:stretch/>
          </a:blipFill>
        </p:spPr>
        <p:txBody>
          <a:bodyPr lIns="0" tIns="0" rIns="0" bIns="0"/>
          <a:lstStyle>
            <a:lvl1pPr marL="0" indent="0">
              <a:buFontTx/>
              <a:buNone/>
              <a:defRPr sz="100">
                <a:solidFill>
                  <a:schemeClr val="accent1"/>
                </a:solidFill>
              </a:defRPr>
            </a:lvl1pPr>
            <a:lvl2pPr marL="180000" indent="0">
              <a:buFontTx/>
              <a:buNone/>
              <a:defRPr sz="100"/>
            </a:lvl2pPr>
            <a:lvl3pPr marL="360000" indent="0">
              <a:buFontTx/>
              <a:buNone/>
              <a:defRPr sz="100"/>
            </a:lvl3pPr>
            <a:lvl4pPr marL="720000" indent="0">
              <a:buFontTx/>
              <a:buNone/>
              <a:defRPr sz="100"/>
            </a:lvl4pPr>
            <a:lvl5pPr marL="900000" indent="0">
              <a:buFontTx/>
              <a:buNone/>
              <a:defRPr sz="100"/>
            </a:lvl5pPr>
          </a:lstStyle>
          <a:p>
            <a:pPr lvl="0">
              <a:defRPr/>
            </a:pPr>
            <a:r>
              <a:rPr lang="de-DE"/>
              <a:t>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PhAnim="0" matchingName="Chapter with subtitle 2" userDrawn="1">
  <p:cSld name="1_Chapter with subtitle 2">
    <p:bg>
      <p:bgPr>
        <a:solidFill>
          <a:schemeClr val="accent3"/>
        </a:solidFill>
        <a:effectLst/>
      </p:bgPr>
    </p:bg>
    <p:spTree>
      <p:nvGrpSpPr>
        <p:cNvPr id="1" name=""/>
        <p:cNvGrpSpPr/>
        <p:nvPr/>
      </p:nvGrpSpPr>
      <p:grpSpPr bwMode="auto">
        <a:xfrm>
          <a:off x="0" y="0"/>
          <a:ext cx="0" cy="0"/>
          <a:chOff x="0" y="0"/>
          <a:chExt cx="0" cy="0"/>
        </a:xfrm>
      </p:grpSpPr>
      <p:sp>
        <p:nvSpPr>
          <p:cNvPr id="71" name="Google Shape;71;p16"/>
          <p:cNvSpPr txBox="1">
            <a:spLocks noGrp="1"/>
          </p:cNvSpPr>
          <p:nvPr>
            <p:ph type="dt" idx="10"/>
          </p:nvPr>
        </p:nvSpPr>
        <p:spPr bwMode="auto">
          <a:xfrm>
            <a:off x="302840" y="6237312"/>
            <a:ext cx="1184648" cy="301600"/>
          </a:xfrm>
          <a:prstGeom prst="rect">
            <a:avLst/>
          </a:prstGeom>
          <a:noFill/>
          <a:ln>
            <a:noFill/>
          </a:ln>
        </p:spPr>
        <p:txBody>
          <a:bodyPr spcFirstLastPara="1" wrap="square" lIns="108000" tIns="54000" rIns="54000" bIns="54000" anchor="ctr" anchorCtr="0">
            <a:noAutofit/>
          </a:bodyPr>
          <a:lstStyle>
            <a:lvl1pPr lvl="0" algn="l">
              <a:spcBef>
                <a:spcPts val="0"/>
              </a:spcBef>
              <a:spcAft>
                <a:spcPts val="0"/>
              </a:spcAft>
              <a:buClr>
                <a:schemeClr val="dk1"/>
              </a:buClr>
              <a:buSzPts val="1100"/>
              <a:buFont typeface="Work Sans"/>
              <a:buNone/>
              <a:defRPr/>
            </a:lvl1pPr>
            <a:lvl2pPr lvl="1" algn="l">
              <a:spcBef>
                <a:spcPts val="0"/>
              </a:spcBef>
              <a:spcAft>
                <a:spcPts val="0"/>
              </a:spcAft>
              <a:buClr>
                <a:schemeClr val="dk1"/>
              </a:buClr>
              <a:buSzPts val="1100"/>
              <a:buFont typeface="Work Sans"/>
              <a:buNone/>
              <a:defRPr/>
            </a:lvl2pPr>
            <a:lvl3pPr lvl="2" algn="l">
              <a:spcBef>
                <a:spcPts val="0"/>
              </a:spcBef>
              <a:spcAft>
                <a:spcPts val="0"/>
              </a:spcAft>
              <a:buClr>
                <a:schemeClr val="dk1"/>
              </a:buClr>
              <a:buSzPts val="1100"/>
              <a:buFont typeface="Work Sans"/>
              <a:buNone/>
              <a:defRPr/>
            </a:lvl3pPr>
            <a:lvl4pPr lvl="3" algn="l">
              <a:spcBef>
                <a:spcPts val="0"/>
              </a:spcBef>
              <a:spcAft>
                <a:spcPts val="0"/>
              </a:spcAft>
              <a:buClr>
                <a:schemeClr val="dk1"/>
              </a:buClr>
              <a:buSzPts val="1100"/>
              <a:buFont typeface="Work Sans"/>
              <a:buNone/>
              <a:defRPr/>
            </a:lvl4pPr>
            <a:lvl5pPr lvl="4" algn="l">
              <a:spcBef>
                <a:spcPts val="0"/>
              </a:spcBef>
              <a:spcAft>
                <a:spcPts val="0"/>
              </a:spcAft>
              <a:buClr>
                <a:schemeClr val="dk1"/>
              </a:buClr>
              <a:buSzPts val="1100"/>
              <a:buFont typeface="Work Sans"/>
              <a:buNone/>
              <a:defRPr/>
            </a:lvl5pPr>
            <a:lvl6pPr lvl="5" algn="l">
              <a:spcBef>
                <a:spcPts val="0"/>
              </a:spcBef>
              <a:spcAft>
                <a:spcPts val="0"/>
              </a:spcAft>
              <a:buClr>
                <a:schemeClr val="dk1"/>
              </a:buClr>
              <a:buSzPts val="1100"/>
              <a:buFont typeface="Work Sans"/>
              <a:buNone/>
              <a:defRPr/>
            </a:lvl6pPr>
            <a:lvl7pPr lvl="6" algn="l">
              <a:spcBef>
                <a:spcPts val="0"/>
              </a:spcBef>
              <a:spcAft>
                <a:spcPts val="0"/>
              </a:spcAft>
              <a:buClr>
                <a:schemeClr val="dk1"/>
              </a:buClr>
              <a:buSzPts val="1100"/>
              <a:buFont typeface="Work Sans"/>
              <a:buNone/>
              <a:defRPr/>
            </a:lvl7pPr>
            <a:lvl8pPr lvl="7" algn="l">
              <a:spcBef>
                <a:spcPts val="0"/>
              </a:spcBef>
              <a:spcAft>
                <a:spcPts val="0"/>
              </a:spcAft>
              <a:buClr>
                <a:schemeClr val="dk1"/>
              </a:buClr>
              <a:buSzPts val="1100"/>
              <a:buFont typeface="Work Sans"/>
              <a:buNone/>
              <a:defRPr/>
            </a:lvl8pPr>
            <a:lvl9pPr lvl="8" algn="l">
              <a:spcBef>
                <a:spcPts val="0"/>
              </a:spcBef>
              <a:spcAft>
                <a:spcPts val="0"/>
              </a:spcAft>
              <a:buClr>
                <a:schemeClr val="dk1"/>
              </a:buClr>
              <a:buSzPts val="1100"/>
              <a:buFont typeface="Work Sans"/>
              <a:buNone/>
              <a:defRPr/>
            </a:lvl9pPr>
          </a:lstStyle>
          <a:p>
            <a:pPr>
              <a:defRPr/>
            </a:pPr>
            <a:r>
              <a:rPr lang="en-US"/>
              <a:t>15.01.2024</a:t>
            </a:r>
            <a:endParaRPr/>
          </a:p>
        </p:txBody>
      </p:sp>
      <p:sp>
        <p:nvSpPr>
          <p:cNvPr id="72" name="Google Shape;72;p16"/>
          <p:cNvSpPr txBox="1">
            <a:spLocks noGrp="1"/>
          </p:cNvSpPr>
          <p:nvPr>
            <p:ph type="ftr" idx="11"/>
          </p:nvPr>
        </p:nvSpPr>
        <p:spPr bwMode="auto">
          <a:xfrm>
            <a:off x="1631504" y="6237313"/>
            <a:ext cx="8928992" cy="305100"/>
          </a:xfrm>
          <a:prstGeom prst="rect">
            <a:avLst/>
          </a:prstGeom>
          <a:noFill/>
          <a:ln>
            <a:noFill/>
          </a:ln>
        </p:spPr>
        <p:txBody>
          <a:bodyPr spcFirstLastPara="1" wrap="square" lIns="54000" tIns="54000" rIns="54000" bIns="54000" anchor="ctr" anchorCtr="0">
            <a:noAutofit/>
          </a:bodyPr>
          <a:lstStyle>
            <a:lvl1pPr lvl="0" algn="l">
              <a:spcBef>
                <a:spcPts val="0"/>
              </a:spcBef>
              <a:spcAft>
                <a:spcPts val="0"/>
              </a:spcAft>
              <a:buClr>
                <a:schemeClr val="dk1"/>
              </a:buClr>
              <a:buSzPts val="1100"/>
              <a:buFont typeface="Work Sans"/>
              <a:buNone/>
              <a:defRPr/>
            </a:lvl1pPr>
            <a:lvl2pPr lvl="1" algn="l">
              <a:spcBef>
                <a:spcPts val="0"/>
              </a:spcBef>
              <a:spcAft>
                <a:spcPts val="0"/>
              </a:spcAft>
              <a:buClr>
                <a:schemeClr val="dk1"/>
              </a:buClr>
              <a:buSzPts val="1100"/>
              <a:buFont typeface="Work Sans"/>
              <a:buNone/>
              <a:defRPr/>
            </a:lvl2pPr>
            <a:lvl3pPr lvl="2" algn="l">
              <a:spcBef>
                <a:spcPts val="0"/>
              </a:spcBef>
              <a:spcAft>
                <a:spcPts val="0"/>
              </a:spcAft>
              <a:buClr>
                <a:schemeClr val="dk1"/>
              </a:buClr>
              <a:buSzPts val="1100"/>
              <a:buFont typeface="Work Sans"/>
              <a:buNone/>
              <a:defRPr/>
            </a:lvl3pPr>
            <a:lvl4pPr lvl="3" algn="l">
              <a:spcBef>
                <a:spcPts val="0"/>
              </a:spcBef>
              <a:spcAft>
                <a:spcPts val="0"/>
              </a:spcAft>
              <a:buClr>
                <a:schemeClr val="dk1"/>
              </a:buClr>
              <a:buSzPts val="1100"/>
              <a:buFont typeface="Work Sans"/>
              <a:buNone/>
              <a:defRPr/>
            </a:lvl4pPr>
            <a:lvl5pPr lvl="4" algn="l">
              <a:spcBef>
                <a:spcPts val="0"/>
              </a:spcBef>
              <a:spcAft>
                <a:spcPts val="0"/>
              </a:spcAft>
              <a:buClr>
                <a:schemeClr val="dk1"/>
              </a:buClr>
              <a:buSzPts val="1100"/>
              <a:buFont typeface="Work Sans"/>
              <a:buNone/>
              <a:defRPr/>
            </a:lvl5pPr>
            <a:lvl6pPr lvl="5" algn="l">
              <a:spcBef>
                <a:spcPts val="0"/>
              </a:spcBef>
              <a:spcAft>
                <a:spcPts val="0"/>
              </a:spcAft>
              <a:buClr>
                <a:schemeClr val="dk1"/>
              </a:buClr>
              <a:buSzPts val="1100"/>
              <a:buFont typeface="Work Sans"/>
              <a:buNone/>
              <a:defRPr/>
            </a:lvl6pPr>
            <a:lvl7pPr lvl="6" algn="l">
              <a:spcBef>
                <a:spcPts val="0"/>
              </a:spcBef>
              <a:spcAft>
                <a:spcPts val="0"/>
              </a:spcAft>
              <a:buClr>
                <a:schemeClr val="dk1"/>
              </a:buClr>
              <a:buSzPts val="1100"/>
              <a:buFont typeface="Work Sans"/>
              <a:buNone/>
              <a:defRPr/>
            </a:lvl7pPr>
            <a:lvl8pPr lvl="7" algn="l">
              <a:spcBef>
                <a:spcPts val="0"/>
              </a:spcBef>
              <a:spcAft>
                <a:spcPts val="0"/>
              </a:spcAft>
              <a:buClr>
                <a:schemeClr val="dk1"/>
              </a:buClr>
              <a:buSzPts val="1100"/>
              <a:buFont typeface="Work Sans"/>
              <a:buNone/>
              <a:defRPr/>
            </a:lvl8pPr>
            <a:lvl9pPr lvl="8" algn="l">
              <a:spcBef>
                <a:spcPts val="0"/>
              </a:spcBef>
              <a:spcAft>
                <a:spcPts val="0"/>
              </a:spcAft>
              <a:buClr>
                <a:schemeClr val="dk1"/>
              </a:buClr>
              <a:buSzPts val="1100"/>
              <a:buFont typeface="Work Sans"/>
              <a:buNone/>
              <a:defRPr/>
            </a:lvl9pPr>
          </a:lstStyle>
          <a:p>
            <a:pPr>
              <a:defRPr/>
            </a:pPr>
            <a:r>
              <a:rPr lang="en-GB"/>
              <a:t>RDM - Biodiversity and Environmental Science</a:t>
            </a:r>
            <a:endParaRPr/>
          </a:p>
        </p:txBody>
      </p:sp>
      <p:sp>
        <p:nvSpPr>
          <p:cNvPr id="73" name="Google Shape;73;p16"/>
          <p:cNvSpPr txBox="1">
            <a:spLocks noGrp="1"/>
          </p:cNvSpPr>
          <p:nvPr>
            <p:ph type="sldNum" idx="12"/>
          </p:nvPr>
        </p:nvSpPr>
        <p:spPr bwMode="auto">
          <a:xfrm>
            <a:off x="11208569" y="6237312"/>
            <a:ext cx="677044" cy="301600"/>
          </a:xfrm>
          <a:prstGeom prst="rect">
            <a:avLst/>
          </a:prstGeom>
          <a:noFill/>
          <a:ln>
            <a:noFill/>
          </a:ln>
        </p:spPr>
        <p:txBody>
          <a:bodyPr spcFirstLastPara="1" wrap="square" lIns="54000" tIns="54000" rIns="54000" bIns="54000" anchor="ctr" anchorCtr="0">
            <a:noAutofit/>
          </a:bodyPr>
          <a:lstStyle>
            <a:lvl1pPr marL="0" marR="0" lvl="0"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1pPr>
            <a:lvl2pPr marL="0" marR="0" lvl="1"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2pPr>
            <a:lvl3pPr marL="0" marR="0" lvl="2"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3pPr>
            <a:lvl4pPr marL="0" marR="0" lvl="3"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4pPr>
            <a:lvl5pPr marL="0" marR="0" lvl="4"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5pPr>
            <a:lvl6pPr marL="0" marR="0" lvl="5"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6pPr>
            <a:lvl7pPr marL="0" marR="0" lvl="6"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7pPr>
            <a:lvl8pPr marL="0" marR="0" lvl="7"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8pPr>
            <a:lvl9pPr marL="0" marR="0" lvl="8" indent="0" algn="r">
              <a:spcBef>
                <a:spcPts val="0"/>
              </a:spcBef>
              <a:spcAft>
                <a:spcPts val="0"/>
              </a:spcAft>
              <a:buClr>
                <a:schemeClr val="dk1"/>
              </a:buClr>
              <a:buSzPts val="900"/>
              <a:buFont typeface="Work Sans"/>
              <a:buNone/>
              <a:defRPr sz="1200" b="0" i="0" u="none" strike="noStrike" cap="none">
                <a:solidFill>
                  <a:schemeClr val="dk1"/>
                </a:solidFill>
                <a:latin typeface="Work Sans"/>
                <a:ea typeface="Work Sans"/>
                <a:cs typeface="Work Sans"/>
              </a:defRPr>
            </a:lvl9pPr>
          </a:lstStyle>
          <a:p>
            <a:pPr>
              <a:defRPr/>
            </a:pPr>
            <a:fld id="{00000000-1234-1234-1234-123412341234}" type="slidenum">
              <a:rPr lang="en"/>
              <a:t>‹Nr.›</a:t>
            </a:fld>
            <a:endParaRPr lang="en"/>
          </a:p>
        </p:txBody>
      </p:sp>
      <p:sp>
        <p:nvSpPr>
          <p:cNvPr id="74" name="Google Shape;74;p16"/>
          <p:cNvSpPr txBox="1">
            <a:spLocks noGrp="1"/>
          </p:cNvSpPr>
          <p:nvPr>
            <p:ph type="title"/>
          </p:nvPr>
        </p:nvSpPr>
        <p:spPr bwMode="auto">
          <a:xfrm>
            <a:off x="304800" y="1866901"/>
            <a:ext cx="11580813" cy="1778124"/>
          </a:xfrm>
          <a:prstGeom prst="rect">
            <a:avLst/>
          </a:prstGeom>
          <a:noFill/>
          <a:ln>
            <a:noFill/>
          </a:ln>
        </p:spPr>
        <p:txBody>
          <a:bodyPr spcFirstLastPara="1" wrap="square" lIns="108000" tIns="0" rIns="108000" bIns="0" anchor="b" anchorCtr="0">
            <a:normAutofit/>
          </a:bodyPr>
          <a:lstStyle>
            <a:lvl1pPr lvl="0" algn="ctr">
              <a:lnSpc>
                <a:spcPct val="114999"/>
              </a:lnSpc>
              <a:spcBef>
                <a:spcPts val="0"/>
              </a:spcBef>
              <a:spcAft>
                <a:spcPts val="0"/>
              </a:spcAft>
              <a:buClr>
                <a:schemeClr val="dk1"/>
              </a:buClr>
              <a:buSzPts val="5400"/>
              <a:buFont typeface="Work Sans"/>
              <a:buNone/>
              <a:defRPr sz="7200" b="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75" name="Google Shape;75;p16"/>
          <p:cNvSpPr txBox="1">
            <a:spLocks noGrp="1"/>
          </p:cNvSpPr>
          <p:nvPr>
            <p:ph type="body" idx="1"/>
          </p:nvPr>
        </p:nvSpPr>
        <p:spPr bwMode="auto">
          <a:xfrm>
            <a:off x="304801" y="3645025"/>
            <a:ext cx="11580812" cy="1344489"/>
          </a:xfrm>
          <a:prstGeom prst="rect">
            <a:avLst/>
          </a:prstGeom>
          <a:noFill/>
          <a:ln>
            <a:noFill/>
          </a:ln>
        </p:spPr>
        <p:txBody>
          <a:bodyPr spcFirstLastPara="1" wrap="square" lIns="108000" tIns="108000" rIns="108000" bIns="108000" anchor="t" anchorCtr="0">
            <a:noAutofit/>
          </a:bodyPr>
          <a:lstStyle>
            <a:lvl1pPr marL="609585" lvl="0" indent="-304792" algn="ctr">
              <a:lnSpc>
                <a:spcPct val="114999"/>
              </a:lnSpc>
              <a:spcBef>
                <a:spcPts val="1067"/>
              </a:spcBef>
              <a:spcAft>
                <a:spcPts val="0"/>
              </a:spcAft>
              <a:buSzPts val="1500"/>
              <a:buFont typeface="Work Sans"/>
              <a:buNone/>
              <a:defRPr sz="2000">
                <a:latin typeface="Work Sans"/>
                <a:ea typeface="Work Sans"/>
                <a:cs typeface="Work Sans"/>
              </a:defRPr>
            </a:lvl1pPr>
            <a:lvl2pPr marL="1219170" lvl="1" indent="-304792" algn="ctr">
              <a:lnSpc>
                <a:spcPct val="114999"/>
              </a:lnSpc>
              <a:spcBef>
                <a:spcPts val="533"/>
              </a:spcBef>
              <a:spcAft>
                <a:spcPts val="0"/>
              </a:spcAft>
              <a:buSzPts val="1500"/>
              <a:buFont typeface="Work Sans"/>
              <a:buNone/>
              <a:defRPr sz="2000">
                <a:latin typeface="Work Sans"/>
                <a:ea typeface="Work Sans"/>
                <a:cs typeface="Work Sans"/>
              </a:defRPr>
            </a:lvl2pPr>
            <a:lvl3pPr marL="1828754" lvl="2" indent="-304792" algn="ctr">
              <a:lnSpc>
                <a:spcPct val="114999"/>
              </a:lnSpc>
              <a:spcBef>
                <a:spcPts val="533"/>
              </a:spcBef>
              <a:spcAft>
                <a:spcPts val="0"/>
              </a:spcAft>
              <a:buSzPts val="1500"/>
              <a:buFont typeface="Work Sans"/>
              <a:buNone/>
              <a:defRPr sz="2000">
                <a:latin typeface="Work Sans"/>
                <a:ea typeface="Work Sans"/>
                <a:cs typeface="Work Sans"/>
              </a:defRPr>
            </a:lvl3pPr>
            <a:lvl4pPr marL="2438339" lvl="3" indent="-304792" algn="ctr">
              <a:lnSpc>
                <a:spcPct val="114999"/>
              </a:lnSpc>
              <a:spcBef>
                <a:spcPts val="533"/>
              </a:spcBef>
              <a:spcAft>
                <a:spcPts val="0"/>
              </a:spcAft>
              <a:buSzPts val="1500"/>
              <a:buFont typeface="Work Sans"/>
              <a:buNone/>
              <a:defRPr sz="2000">
                <a:latin typeface="Work Sans"/>
                <a:ea typeface="Work Sans"/>
                <a:cs typeface="Work Sans"/>
              </a:defRPr>
            </a:lvl4pPr>
            <a:lvl5pPr marL="3047924" lvl="4" indent="-304792" algn="ctr">
              <a:lnSpc>
                <a:spcPct val="114999"/>
              </a:lnSpc>
              <a:spcBef>
                <a:spcPts val="533"/>
              </a:spcBef>
              <a:spcAft>
                <a:spcPts val="0"/>
              </a:spcAft>
              <a:buSzPts val="1500"/>
              <a:buFont typeface="Work Sans"/>
              <a:buNone/>
              <a:defRPr sz="2000">
                <a:latin typeface="Work Sans"/>
                <a:ea typeface="Work Sans"/>
                <a:cs typeface="Work Sans"/>
              </a:defRPr>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PhAnim="0" matchingName="Headline and text 1" userDrawn="1">
  <p:cSld name="Headline and text 1">
    <p:bg>
      <p:bgPr>
        <a:solidFill>
          <a:schemeClr val="lt1"/>
        </a:solidFill>
        <a:effectLst/>
      </p:bgPr>
    </p:bg>
    <p:spTree>
      <p:nvGrpSpPr>
        <p:cNvPr id="1" name=""/>
        <p:cNvGrpSpPr/>
        <p:nvPr/>
      </p:nvGrpSpPr>
      <p:grpSpPr bwMode="auto">
        <a:xfrm>
          <a:off x="0" y="0"/>
          <a:ext cx="0" cy="0"/>
          <a:chOff x="0" y="0"/>
          <a:chExt cx="0" cy="0"/>
        </a:xfrm>
      </p:grpSpPr>
      <p:sp>
        <p:nvSpPr>
          <p:cNvPr id="65" name="Google Shape;65;p15"/>
          <p:cNvSpPr txBox="1">
            <a:spLocks noGrp="1"/>
          </p:cNvSpPr>
          <p:nvPr>
            <p:ph type="title"/>
          </p:nvPr>
        </p:nvSpPr>
        <p:spPr bwMode="auto">
          <a:xfrm>
            <a:off x="304800" y="304801"/>
            <a:ext cx="10255696" cy="1179984"/>
          </a:xfrm>
          <a:prstGeom prst="rect">
            <a:avLst/>
          </a:prstGeom>
          <a:noFill/>
          <a:ln>
            <a:noFill/>
          </a:ln>
        </p:spPr>
        <p:txBody>
          <a:bodyPr spcFirstLastPara="1" wrap="square" lIns="108000" tIns="0" rIns="108000" bIns="108000" anchor="t" anchorCtr="0">
            <a:noAutofit/>
          </a:bodyPr>
          <a:lstStyle>
            <a:lvl1pPr lvl="0" algn="l">
              <a:lnSpc>
                <a:spcPct val="114999"/>
              </a:lnSpc>
              <a:spcBef>
                <a:spcPts val="0"/>
              </a:spcBef>
              <a:spcAft>
                <a:spcPts val="0"/>
              </a:spcAft>
              <a:buClr>
                <a:schemeClr val="dk1"/>
              </a:buClr>
              <a:buSzPts val="2400"/>
              <a:buFont typeface="Work Sans"/>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66" name="Google Shape;66;p15"/>
          <p:cNvSpPr txBox="1">
            <a:spLocks noGrp="1"/>
          </p:cNvSpPr>
          <p:nvPr>
            <p:ph type="dt" idx="10"/>
          </p:nvPr>
        </p:nvSpPr>
        <p:spPr bwMode="auto">
          <a:xfrm>
            <a:off x="302840" y="6237312"/>
            <a:ext cx="1184648" cy="301600"/>
          </a:xfrm>
          <a:prstGeom prst="rect">
            <a:avLst/>
          </a:prstGeom>
          <a:noFill/>
          <a:ln>
            <a:noFill/>
          </a:ln>
        </p:spPr>
        <p:txBody>
          <a:bodyPr spcFirstLastPara="1" wrap="square" lIns="108000" tIns="54000" rIns="54000" bIns="540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r>
              <a:rPr lang="en-US"/>
              <a:t>15.01.2024</a:t>
            </a:r>
            <a:endParaRPr/>
          </a:p>
        </p:txBody>
      </p:sp>
      <p:sp>
        <p:nvSpPr>
          <p:cNvPr id="67" name="Google Shape;67;p15"/>
          <p:cNvSpPr txBox="1">
            <a:spLocks noGrp="1"/>
          </p:cNvSpPr>
          <p:nvPr>
            <p:ph type="ftr" idx="11"/>
          </p:nvPr>
        </p:nvSpPr>
        <p:spPr bwMode="auto">
          <a:xfrm>
            <a:off x="1631504" y="6237313"/>
            <a:ext cx="8928992" cy="305100"/>
          </a:xfrm>
          <a:prstGeom prst="rect">
            <a:avLst/>
          </a:prstGeom>
          <a:noFill/>
          <a:ln>
            <a:noFill/>
          </a:ln>
        </p:spPr>
        <p:txBody>
          <a:bodyPr spcFirstLastPara="1" wrap="square" lIns="54000" tIns="54000" rIns="54000" bIns="540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r>
              <a:rPr lang="en-GB"/>
              <a:t>RDM - Biodiversity and Environmental Science</a:t>
            </a:r>
            <a:endParaRPr/>
          </a:p>
        </p:txBody>
      </p:sp>
      <p:sp>
        <p:nvSpPr>
          <p:cNvPr id="68" name="Google Shape;68;p15"/>
          <p:cNvSpPr txBox="1">
            <a:spLocks noGrp="1"/>
          </p:cNvSpPr>
          <p:nvPr>
            <p:ph type="sldNum" idx="12"/>
          </p:nvPr>
        </p:nvSpPr>
        <p:spPr bwMode="auto">
          <a:xfrm>
            <a:off x="11208569" y="6237312"/>
            <a:ext cx="677044" cy="301600"/>
          </a:xfrm>
          <a:prstGeom prst="rect">
            <a:avLst/>
          </a:prstGeom>
          <a:noFill/>
          <a:ln>
            <a:noFill/>
          </a:ln>
        </p:spPr>
        <p:txBody>
          <a:bodyPr spcFirstLastPara="1" wrap="square" lIns="54000" tIns="54000" rIns="54000" bIns="54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‹Nr.›</a:t>
            </a:fld>
            <a:endParaRPr lang="en"/>
          </a:p>
        </p:txBody>
      </p:sp>
      <p:sp>
        <p:nvSpPr>
          <p:cNvPr id="69" name="Google Shape;69;p15"/>
          <p:cNvSpPr txBox="1">
            <a:spLocks noGrp="1"/>
          </p:cNvSpPr>
          <p:nvPr>
            <p:ph type="body" idx="1"/>
          </p:nvPr>
        </p:nvSpPr>
        <p:spPr bwMode="auto">
          <a:xfrm>
            <a:off x="304800" y="1866899"/>
            <a:ext cx="10255696" cy="4083051"/>
          </a:xfrm>
          <a:prstGeom prst="rect">
            <a:avLst/>
          </a:prstGeom>
          <a:noFill/>
          <a:ln>
            <a:noFill/>
          </a:ln>
        </p:spPr>
        <p:txBody>
          <a:bodyPr spcFirstLastPara="1" wrap="square" lIns="108000" tIns="108000" rIns="108000" bIns="108000" anchor="t" anchorCtr="0">
            <a:normAutofit/>
          </a:bodyPr>
          <a:lstStyle>
            <a:lvl1pPr marL="609585" lvl="0" indent="-431789" algn="l">
              <a:lnSpc>
                <a:spcPct val="114999"/>
              </a:lnSpc>
              <a:spcBef>
                <a:spcPts val="1067"/>
              </a:spcBef>
              <a:spcAft>
                <a:spcPts val="0"/>
              </a:spcAft>
              <a:buSzPts val="1500"/>
              <a:buChar char="•"/>
              <a:defRPr/>
            </a:lvl1pPr>
            <a:lvl2pPr marL="1219170" lvl="1" indent="-431789" algn="l">
              <a:lnSpc>
                <a:spcPct val="114999"/>
              </a:lnSpc>
              <a:spcBef>
                <a:spcPts val="533"/>
              </a:spcBef>
              <a:spcAft>
                <a:spcPts val="0"/>
              </a:spcAft>
              <a:buSzPts val="1500"/>
              <a:buChar char="•"/>
              <a:defRPr/>
            </a:lvl2pPr>
            <a:lvl3pPr marL="1828754" lvl="2" indent="-406390" algn="l">
              <a:lnSpc>
                <a:spcPct val="114999"/>
              </a:lnSpc>
              <a:spcBef>
                <a:spcPts val="533"/>
              </a:spcBef>
              <a:spcAft>
                <a:spcPts val="0"/>
              </a:spcAft>
              <a:buSzPts val="1200"/>
              <a:buChar char="•"/>
              <a:defRPr/>
            </a:lvl3pPr>
            <a:lvl4pPr marL="2438339" lvl="3" indent="-397923" algn="l">
              <a:lnSpc>
                <a:spcPct val="114999"/>
              </a:lnSpc>
              <a:spcBef>
                <a:spcPts val="533"/>
              </a:spcBef>
              <a:spcAft>
                <a:spcPts val="0"/>
              </a:spcAft>
              <a:buSzPts val="1100"/>
              <a:buChar char="•"/>
              <a:defRPr/>
            </a:lvl4pPr>
            <a:lvl5pPr marL="3047924" lvl="4" indent="-423323" algn="l">
              <a:lnSpc>
                <a:spcPct val="114999"/>
              </a:lnSpc>
              <a:spcBef>
                <a:spcPts val="533"/>
              </a:spcBef>
              <a:spcAft>
                <a:spcPts val="0"/>
              </a:spcAft>
              <a:buSzPts val="1400"/>
              <a:buChar char="•"/>
              <a:defRPr/>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PhAnim="0" matchingName="Headline, text and content 3" userDrawn="1">
  <p:cSld name="1_Headline, text and content 3">
    <p:bg>
      <p:bgPr>
        <a:solidFill>
          <a:schemeClr val="lt1"/>
        </a:solidFill>
        <a:effectLst/>
      </p:bgPr>
    </p:bg>
    <p:spTree>
      <p:nvGrpSpPr>
        <p:cNvPr id="1" name=""/>
        <p:cNvGrpSpPr/>
        <p:nvPr/>
      </p:nvGrpSpPr>
      <p:grpSpPr bwMode="auto">
        <a:xfrm>
          <a:off x="0" y="0"/>
          <a:ext cx="0" cy="0"/>
          <a:chOff x="0" y="0"/>
          <a:chExt cx="0" cy="0"/>
        </a:xfrm>
      </p:grpSpPr>
      <p:sp>
        <p:nvSpPr>
          <p:cNvPr id="245" name="Google Shape;245;p41"/>
          <p:cNvSpPr txBox="1">
            <a:spLocks noGrp="1"/>
          </p:cNvSpPr>
          <p:nvPr>
            <p:ph type="title"/>
          </p:nvPr>
        </p:nvSpPr>
        <p:spPr bwMode="auto">
          <a:xfrm>
            <a:off x="304801" y="304801"/>
            <a:ext cx="5503168" cy="1179983"/>
          </a:xfrm>
          <a:prstGeom prst="rect">
            <a:avLst/>
          </a:prstGeom>
          <a:noFill/>
          <a:ln>
            <a:noFill/>
          </a:ln>
        </p:spPr>
        <p:txBody>
          <a:bodyPr spcFirstLastPara="1" wrap="square" lIns="108000" tIns="0" rIns="108000" bIns="108000" anchor="t" anchorCtr="0">
            <a:noAutofit/>
          </a:bodyPr>
          <a:lstStyle>
            <a:lvl1pPr lvl="0" algn="l">
              <a:lnSpc>
                <a:spcPct val="114999"/>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246" name="Google Shape;246;p41"/>
          <p:cNvSpPr txBox="1">
            <a:spLocks noGrp="1"/>
          </p:cNvSpPr>
          <p:nvPr>
            <p:ph type="dt" idx="10"/>
          </p:nvPr>
        </p:nvSpPr>
        <p:spPr bwMode="auto">
          <a:xfrm>
            <a:off x="302840" y="6237312"/>
            <a:ext cx="1184648" cy="301600"/>
          </a:xfrm>
          <a:prstGeom prst="rect">
            <a:avLst/>
          </a:prstGeom>
          <a:noFill/>
          <a:ln>
            <a:noFill/>
          </a:ln>
        </p:spPr>
        <p:txBody>
          <a:bodyPr spcFirstLastPara="1" wrap="square" lIns="108000" tIns="54000" rIns="54000" bIns="540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r>
              <a:rPr lang="en-US"/>
              <a:t>15.01.2024</a:t>
            </a:r>
            <a:endParaRPr/>
          </a:p>
        </p:txBody>
      </p:sp>
      <p:sp>
        <p:nvSpPr>
          <p:cNvPr id="247" name="Google Shape;247;p41"/>
          <p:cNvSpPr txBox="1">
            <a:spLocks noGrp="1"/>
          </p:cNvSpPr>
          <p:nvPr>
            <p:ph type="ftr" idx="11"/>
          </p:nvPr>
        </p:nvSpPr>
        <p:spPr bwMode="auto">
          <a:xfrm>
            <a:off x="1631504" y="6237313"/>
            <a:ext cx="8928992" cy="305100"/>
          </a:xfrm>
          <a:prstGeom prst="rect">
            <a:avLst/>
          </a:prstGeom>
          <a:noFill/>
          <a:ln>
            <a:noFill/>
          </a:ln>
        </p:spPr>
        <p:txBody>
          <a:bodyPr spcFirstLastPara="1" wrap="square" lIns="54000" tIns="54000" rIns="54000" bIns="5400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r>
              <a:rPr lang="en-GB"/>
              <a:t>RDM - Biodiversity and Environmental Science</a:t>
            </a:r>
            <a:endParaRPr/>
          </a:p>
        </p:txBody>
      </p:sp>
      <p:sp>
        <p:nvSpPr>
          <p:cNvPr id="248" name="Google Shape;248;p41"/>
          <p:cNvSpPr txBox="1">
            <a:spLocks noGrp="1"/>
          </p:cNvSpPr>
          <p:nvPr>
            <p:ph type="sldNum" idx="12"/>
          </p:nvPr>
        </p:nvSpPr>
        <p:spPr bwMode="auto">
          <a:xfrm>
            <a:off x="11208569" y="6237312"/>
            <a:ext cx="677044" cy="301600"/>
          </a:xfrm>
          <a:prstGeom prst="rect">
            <a:avLst/>
          </a:prstGeom>
          <a:noFill/>
          <a:ln>
            <a:noFill/>
          </a:ln>
        </p:spPr>
        <p:txBody>
          <a:bodyPr spcFirstLastPara="1" wrap="square" lIns="54000" tIns="54000" rIns="54000" bIns="540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defRPr/>
            </a:pPr>
            <a:fld id="{00000000-1234-1234-1234-123412341234}" type="slidenum">
              <a:rPr lang="en"/>
              <a:t>‹Nr.›</a:t>
            </a:fld>
            <a:endParaRPr lang="en"/>
          </a:p>
        </p:txBody>
      </p:sp>
      <p:sp>
        <p:nvSpPr>
          <p:cNvPr id="249" name="Google Shape;249;p41"/>
          <p:cNvSpPr txBox="1">
            <a:spLocks noGrp="1"/>
          </p:cNvSpPr>
          <p:nvPr>
            <p:ph type="body" idx="1"/>
          </p:nvPr>
        </p:nvSpPr>
        <p:spPr bwMode="auto">
          <a:xfrm>
            <a:off x="304801" y="1866899"/>
            <a:ext cx="5503168" cy="4083051"/>
          </a:xfrm>
          <a:prstGeom prst="rect">
            <a:avLst/>
          </a:prstGeom>
          <a:noFill/>
          <a:ln>
            <a:noFill/>
          </a:ln>
        </p:spPr>
        <p:txBody>
          <a:bodyPr spcFirstLastPara="1" wrap="square" lIns="108000" tIns="108000" rIns="108000" bIns="108000" anchor="ctr" anchorCtr="0">
            <a:normAutofit/>
          </a:bodyPr>
          <a:lstStyle>
            <a:lvl1pPr marL="609585" lvl="0" indent="-423323" algn="l">
              <a:lnSpc>
                <a:spcPct val="114999"/>
              </a:lnSpc>
              <a:spcBef>
                <a:spcPts val="1067"/>
              </a:spcBef>
              <a:spcAft>
                <a:spcPts val="0"/>
              </a:spcAft>
              <a:buSzPts val="1400"/>
              <a:buChar char="•"/>
              <a:defRPr/>
            </a:lvl1pPr>
            <a:lvl2pPr marL="1219170" lvl="1" indent="-423323" algn="l">
              <a:lnSpc>
                <a:spcPct val="114999"/>
              </a:lnSpc>
              <a:spcBef>
                <a:spcPts val="533"/>
              </a:spcBef>
              <a:spcAft>
                <a:spcPts val="0"/>
              </a:spcAft>
              <a:buSzPts val="1400"/>
              <a:buChar char="•"/>
              <a:defRPr/>
            </a:lvl2pPr>
            <a:lvl3pPr marL="1828754" lvl="2" indent="-423323" algn="l">
              <a:lnSpc>
                <a:spcPct val="114999"/>
              </a:lnSpc>
              <a:spcBef>
                <a:spcPts val="533"/>
              </a:spcBef>
              <a:spcAft>
                <a:spcPts val="0"/>
              </a:spcAft>
              <a:buSzPts val="1400"/>
              <a:buChar char="•"/>
              <a:defRPr/>
            </a:lvl3pPr>
            <a:lvl4pPr marL="2438339" lvl="3" indent="-423323" algn="l">
              <a:lnSpc>
                <a:spcPct val="114999"/>
              </a:lnSpc>
              <a:spcBef>
                <a:spcPts val="533"/>
              </a:spcBef>
              <a:spcAft>
                <a:spcPts val="0"/>
              </a:spcAft>
              <a:buSzPts val="1400"/>
              <a:buChar char="•"/>
              <a:defRPr/>
            </a:lvl4pPr>
            <a:lvl5pPr marL="3047924" lvl="4" indent="-423323" algn="l">
              <a:lnSpc>
                <a:spcPct val="114999"/>
              </a:lnSpc>
              <a:spcBef>
                <a:spcPts val="533"/>
              </a:spcBef>
              <a:spcAft>
                <a:spcPts val="0"/>
              </a:spcAft>
              <a:buSzPts val="1400"/>
              <a:buChar char="•"/>
              <a:defRPr/>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
        <p:nvSpPr>
          <p:cNvPr id="250" name="Google Shape;250;p41"/>
          <p:cNvSpPr txBox="1">
            <a:spLocks noGrp="1"/>
          </p:cNvSpPr>
          <p:nvPr>
            <p:ph type="body" idx="2"/>
          </p:nvPr>
        </p:nvSpPr>
        <p:spPr bwMode="auto">
          <a:xfrm>
            <a:off x="6113400" y="-1860"/>
            <a:ext cx="6078600" cy="6858000"/>
          </a:xfrm>
          <a:prstGeom prst="rect">
            <a:avLst/>
          </a:prstGeom>
          <a:solidFill>
            <a:schemeClr val="accent2"/>
          </a:solidFill>
          <a:ln>
            <a:noFill/>
          </a:ln>
        </p:spPr>
        <p:txBody>
          <a:bodyPr spcFirstLastPara="1" wrap="square" lIns="0" tIns="0" rIns="0" bIns="0" anchor="t" anchorCtr="0">
            <a:normAutofit/>
          </a:bodyPr>
          <a:lstStyle>
            <a:lvl1pPr marL="609585" lvl="0" indent="-304792" algn="l">
              <a:lnSpc>
                <a:spcPct val="114999"/>
              </a:lnSpc>
              <a:spcBef>
                <a:spcPts val="1067"/>
              </a:spcBef>
              <a:spcAft>
                <a:spcPts val="0"/>
              </a:spcAft>
              <a:buSzPts val="100"/>
              <a:buFont typeface="Work Sans"/>
              <a:buNone/>
              <a:defRPr sz="150">
                <a:solidFill>
                  <a:schemeClr val="accent1"/>
                </a:solidFill>
              </a:defRPr>
            </a:lvl1pPr>
            <a:lvl2pPr marL="1219170" lvl="1" indent="-304792" algn="l">
              <a:lnSpc>
                <a:spcPct val="114999"/>
              </a:lnSpc>
              <a:spcBef>
                <a:spcPts val="533"/>
              </a:spcBef>
              <a:spcAft>
                <a:spcPts val="0"/>
              </a:spcAft>
              <a:buSzPts val="100"/>
              <a:buFont typeface="Work Sans"/>
              <a:buNone/>
              <a:defRPr sz="150"/>
            </a:lvl2pPr>
            <a:lvl3pPr marL="1828754" lvl="2" indent="-304792" algn="l">
              <a:lnSpc>
                <a:spcPct val="114999"/>
              </a:lnSpc>
              <a:spcBef>
                <a:spcPts val="533"/>
              </a:spcBef>
              <a:spcAft>
                <a:spcPts val="0"/>
              </a:spcAft>
              <a:buSzPts val="100"/>
              <a:buFont typeface="Work Sans"/>
              <a:buNone/>
              <a:defRPr sz="150"/>
            </a:lvl3pPr>
            <a:lvl4pPr marL="2438339" lvl="3" indent="-304792" algn="l">
              <a:lnSpc>
                <a:spcPct val="114999"/>
              </a:lnSpc>
              <a:spcBef>
                <a:spcPts val="533"/>
              </a:spcBef>
              <a:spcAft>
                <a:spcPts val="0"/>
              </a:spcAft>
              <a:buSzPts val="100"/>
              <a:buFont typeface="Work Sans"/>
              <a:buNone/>
              <a:defRPr sz="150"/>
            </a:lvl4pPr>
            <a:lvl5pPr marL="3047924" lvl="4" indent="-304792" algn="l">
              <a:lnSpc>
                <a:spcPct val="114999"/>
              </a:lnSpc>
              <a:spcBef>
                <a:spcPts val="533"/>
              </a:spcBef>
              <a:spcAft>
                <a:spcPts val="0"/>
              </a:spcAft>
              <a:buSzPts val="100"/>
              <a:buFont typeface="Work Sans"/>
              <a:buNone/>
              <a:defRPr sz="150"/>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
        <p:nvSpPr>
          <p:cNvPr id="251" name="Google Shape;251;p41"/>
          <p:cNvSpPr txBox="1">
            <a:spLocks noGrp="1"/>
          </p:cNvSpPr>
          <p:nvPr>
            <p:ph type="body" idx="3"/>
          </p:nvPr>
        </p:nvSpPr>
        <p:spPr bwMode="auto">
          <a:xfrm>
            <a:off x="6096000" y="0"/>
            <a:ext cx="6096000" cy="6858000"/>
          </a:xfrm>
          <a:prstGeom prst="rect">
            <a:avLst/>
          </a:prstGeom>
          <a:noFill/>
          <a:ln>
            <a:noFill/>
          </a:ln>
        </p:spPr>
        <p:txBody>
          <a:bodyPr spcFirstLastPara="1" wrap="square" lIns="216000" tIns="108000" rIns="108000" bIns="108000" anchor="ctr" anchorCtr="0">
            <a:normAutofit/>
          </a:bodyPr>
          <a:lstStyle>
            <a:lvl1pPr marL="609585" lvl="0" indent="-423323" algn="l">
              <a:lnSpc>
                <a:spcPct val="114999"/>
              </a:lnSpc>
              <a:spcBef>
                <a:spcPts val="1067"/>
              </a:spcBef>
              <a:spcAft>
                <a:spcPts val="0"/>
              </a:spcAft>
              <a:buSzPts val="1400"/>
              <a:buChar char="•"/>
              <a:defRPr/>
            </a:lvl1pPr>
            <a:lvl2pPr marL="1219170" lvl="1" indent="-423323" algn="l">
              <a:lnSpc>
                <a:spcPct val="114999"/>
              </a:lnSpc>
              <a:spcBef>
                <a:spcPts val="533"/>
              </a:spcBef>
              <a:spcAft>
                <a:spcPts val="0"/>
              </a:spcAft>
              <a:buSzPts val="1400"/>
              <a:buChar char="•"/>
              <a:defRPr/>
            </a:lvl2pPr>
            <a:lvl3pPr marL="1828754" lvl="2" indent="-423323" algn="l">
              <a:lnSpc>
                <a:spcPct val="114999"/>
              </a:lnSpc>
              <a:spcBef>
                <a:spcPts val="533"/>
              </a:spcBef>
              <a:spcAft>
                <a:spcPts val="0"/>
              </a:spcAft>
              <a:buSzPts val="1400"/>
              <a:buChar char="•"/>
              <a:defRPr/>
            </a:lvl3pPr>
            <a:lvl4pPr marL="2438339" lvl="3" indent="-423323" algn="l">
              <a:lnSpc>
                <a:spcPct val="114999"/>
              </a:lnSpc>
              <a:spcBef>
                <a:spcPts val="533"/>
              </a:spcBef>
              <a:spcAft>
                <a:spcPts val="0"/>
              </a:spcAft>
              <a:buSzPts val="1400"/>
              <a:buChar char="•"/>
              <a:defRPr/>
            </a:lvl4pPr>
            <a:lvl5pPr marL="3047924" lvl="4" indent="-423323" algn="l">
              <a:lnSpc>
                <a:spcPct val="114999"/>
              </a:lnSpc>
              <a:spcBef>
                <a:spcPts val="533"/>
              </a:spcBef>
              <a:spcAft>
                <a:spcPts val="0"/>
              </a:spcAft>
              <a:buSzPts val="1400"/>
              <a:buChar char="•"/>
              <a:defRPr/>
            </a:lvl5pPr>
            <a:lvl6pPr marL="3657509" lvl="5" indent="-423323" algn="l">
              <a:lnSpc>
                <a:spcPct val="114999"/>
              </a:lnSpc>
              <a:spcBef>
                <a:spcPts val="533"/>
              </a:spcBef>
              <a:spcAft>
                <a:spcPts val="0"/>
              </a:spcAft>
              <a:buSzPts val="1400"/>
              <a:buChar char="•"/>
              <a:defRPr/>
            </a:lvl6pPr>
            <a:lvl7pPr marL="4267093" lvl="6" indent="-423323" algn="l">
              <a:lnSpc>
                <a:spcPct val="114999"/>
              </a:lnSpc>
              <a:spcBef>
                <a:spcPts val="533"/>
              </a:spcBef>
              <a:spcAft>
                <a:spcPts val="0"/>
              </a:spcAft>
              <a:buSzPts val="1400"/>
              <a:buChar char="•"/>
              <a:defRPr/>
            </a:lvl7pPr>
            <a:lvl8pPr marL="4876678" lvl="7" indent="-423323" algn="l">
              <a:lnSpc>
                <a:spcPct val="114999"/>
              </a:lnSpc>
              <a:spcBef>
                <a:spcPts val="533"/>
              </a:spcBef>
              <a:spcAft>
                <a:spcPts val="0"/>
              </a:spcAft>
              <a:buSzPts val="1400"/>
              <a:buChar char="•"/>
              <a:defRPr/>
            </a:lvl8pPr>
            <a:lvl9pPr marL="5486263" lvl="8" indent="-423323" algn="l">
              <a:lnSpc>
                <a:spcPct val="114999"/>
              </a:lnSpc>
              <a:spcBef>
                <a:spcPts val="533"/>
              </a:spcBef>
              <a:spcAft>
                <a:spcPts val="0"/>
              </a:spcAft>
              <a:buSzPts val="1400"/>
              <a:buChar char="•"/>
              <a:defRPr/>
            </a:lvl9pPr>
          </a:lstStyle>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Zwischenkapitel mit Subtitel 2">
    <p:bg>
      <p:bgPr>
        <a:solidFill>
          <a:schemeClr val="accent3"/>
        </a:solid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Zwischenkapitel mit Subtitel 3">
    <p:bg>
      <p:bgPr>
        <a:solidFill>
          <a:schemeClr val="accent2"/>
        </a:solidFill>
        <a:effectLst/>
      </p:bgPr>
    </p:bg>
    <p:spTree>
      <p:nvGrpSpPr>
        <p:cNvPr id="1" name=""/>
        <p:cNvGrpSpPr/>
        <p:nvPr/>
      </p:nvGrpSpPr>
      <p:grpSpPr bwMode="auto">
        <a:xfrm>
          <a:off x="0" y="0"/>
          <a:ext cx="0" cy="0"/>
          <a:chOff x="0" y="0"/>
          <a:chExt cx="0" cy="0"/>
        </a:xfrm>
      </p:grpSpPr>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4" name="Fußzeilenplatzhalter 3"/>
          <p:cNvSpPr>
            <a:spLocks noGrp="1"/>
          </p:cNvSpPr>
          <p:nvPr>
            <p:ph type="ftr" sz="quarter" idx="11"/>
          </p:nvPr>
        </p:nvSpPr>
        <p:spPr bwMode="auto"/>
        <p:txBody>
          <a:bodyPr/>
          <a:lstStyle/>
          <a:p>
            <a:pPr>
              <a:defRPr/>
            </a:pPr>
            <a:r>
              <a:rPr lang="en-GB"/>
              <a:t>RDM - Biodiversity and Environmental Science</a:t>
            </a:r>
            <a:endParaRPr lang="de-DE"/>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‹Nr.›</a:t>
            </a:fld>
            <a:endParaRPr lang="de-DE"/>
          </a:p>
        </p:txBody>
      </p:sp>
      <p:sp>
        <p:nvSpPr>
          <p:cNvPr id="6" name="Titel Zwischenkapitel"/>
          <p:cNvSpPr>
            <a:spLocks noGrp="1"/>
          </p:cNvSpPr>
          <p:nvPr>
            <p:ph type="title" hasCustomPrompt="1"/>
          </p:nvPr>
        </p:nvSpPr>
        <p:spPr bwMode="auto">
          <a:xfrm>
            <a:off x="304800" y="1866900"/>
            <a:ext cx="11580813" cy="1778124"/>
          </a:xfrm>
        </p:spPr>
        <p:txBody>
          <a:bodyPr bIns="0" anchor="b">
            <a:normAutofit/>
          </a:bodyPr>
          <a:lstStyle>
            <a:lvl1pPr algn="ctr">
              <a:defRPr sz="7200" b="0" spc="0"/>
            </a:lvl1pPr>
          </a:lstStyle>
          <a:p>
            <a:pPr>
              <a:defRPr/>
            </a:pPr>
            <a:r>
              <a:rPr lang="de-DE"/>
              <a:t>Zwischenkapitel</a:t>
            </a:r>
            <a:endParaRPr/>
          </a:p>
        </p:txBody>
      </p:sp>
      <p:sp>
        <p:nvSpPr>
          <p:cNvPr id="8" name="Textplatzhalter 7"/>
          <p:cNvSpPr>
            <a:spLocks noGrp="1"/>
          </p:cNvSpPr>
          <p:nvPr>
            <p:ph type="body" sz="quarter" idx="13" hasCustomPrompt="1"/>
          </p:nvPr>
        </p:nvSpPr>
        <p:spPr bwMode="auto">
          <a:xfrm>
            <a:off x="304800" y="3645024"/>
            <a:ext cx="11580812" cy="1344489"/>
          </a:xfrm>
        </p:spPr>
        <p:txBody>
          <a:bodyPr tIns="144000">
            <a:noAutofit/>
          </a:bodyPr>
          <a:lstStyle>
            <a:lvl1pPr marL="0" indent="0" algn="ctr">
              <a:buFontTx/>
              <a:buNone/>
              <a:defRPr sz="2000">
                <a:latin typeface="+mj-lt"/>
              </a:defRPr>
            </a:lvl1pPr>
            <a:lvl2pPr marL="180000" indent="0" algn="ctr">
              <a:buFontTx/>
              <a:buNone/>
              <a:defRPr sz="2000">
                <a:latin typeface="+mj-lt"/>
              </a:defRPr>
            </a:lvl2pPr>
            <a:lvl3pPr marL="360000" indent="0" algn="ctr">
              <a:buFontTx/>
              <a:buNone/>
              <a:defRPr sz="2000">
                <a:latin typeface="+mj-lt"/>
              </a:defRPr>
            </a:lvl3pPr>
            <a:lvl4pPr marL="540000" indent="0" algn="ctr">
              <a:buFontTx/>
              <a:buNone/>
              <a:defRPr sz="2000">
                <a:latin typeface="+mj-lt"/>
              </a:defRPr>
            </a:lvl4pPr>
            <a:lvl5pPr marL="720000" indent="0" algn="ctr">
              <a:buFontTx/>
              <a:buNone/>
              <a:defRPr sz="2000">
                <a:latin typeface="+mj-lt"/>
              </a:defRPr>
            </a:lvl5pPr>
          </a:lstStyle>
          <a:p>
            <a:pPr lvl="0">
              <a:defRPr/>
            </a:pPr>
            <a:r>
              <a:rPr lang="de-DE"/>
              <a:t>Subtitel</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nur Titel">
    <p:bg>
      <p:bgPr>
        <a:solidFill>
          <a:schemeClr val="bg1"/>
        </a:solidFill>
        <a:effectLst/>
      </p:bgPr>
    </p:bg>
    <p:spTree>
      <p:nvGrpSpPr>
        <p:cNvPr id="1" name=""/>
        <p:cNvGrpSpPr/>
        <p:nvPr/>
      </p:nvGrpSpPr>
      <p:grpSpPr bwMode="auto">
        <a:xfrm>
          <a:off x="0" y="0"/>
          <a:ext cx="0" cy="0"/>
          <a:chOff x="0" y="0"/>
          <a:chExt cx="0" cy="0"/>
        </a:xfrm>
      </p:grpSpPr>
      <p:sp>
        <p:nvSpPr>
          <p:cNvPr id="2" name="Titel 1"/>
          <p:cNvSpPr>
            <a:spLocks noGrp="1"/>
          </p:cNvSpPr>
          <p:nvPr>
            <p:ph type="title" hasCustomPrompt="1"/>
          </p:nvPr>
        </p:nvSpPr>
        <p:spPr bwMode="auto"/>
        <p:txBody>
          <a:bodyPr/>
          <a:lstStyle/>
          <a:p>
            <a:pPr>
              <a:defRPr/>
            </a:pPr>
            <a:r>
              <a:rPr lang="de-DE"/>
              <a:t>Überschrift hinzufügen</a:t>
            </a:r>
            <a:endParaRPr/>
          </a:p>
        </p:txBody>
      </p:sp>
      <p:sp>
        <p:nvSpPr>
          <p:cNvPr id="4" name="Datumsplatzhalter 3"/>
          <p:cNvSpPr>
            <a:spLocks noGrp="1"/>
          </p:cNvSpPr>
          <p:nvPr>
            <p:ph type="dt" sz="half" idx="10"/>
          </p:nvPr>
        </p:nvSpPr>
        <p:spPr bwMode="auto"/>
        <p:txBody>
          <a:bodyPr/>
          <a:lstStyle/>
          <a:p>
            <a:pPr>
              <a:defRPr/>
            </a:pPr>
            <a:r>
              <a:rPr lang="en-US"/>
              <a:t>15.01.2024</a:t>
            </a:r>
            <a:endParaRPr lang="de-DE"/>
          </a:p>
        </p:txBody>
      </p:sp>
      <p:sp>
        <p:nvSpPr>
          <p:cNvPr id="5" name="Fußzeilenplatzhalter 4"/>
          <p:cNvSpPr>
            <a:spLocks noGrp="1"/>
          </p:cNvSpPr>
          <p:nvPr>
            <p:ph type="ftr" sz="quarter" idx="11"/>
          </p:nvPr>
        </p:nvSpPr>
        <p:spPr bwMode="auto"/>
        <p:txBody>
          <a:bodyPr/>
          <a:lstStyle/>
          <a:p>
            <a:pPr>
              <a:defRPr/>
            </a:pPr>
            <a:r>
              <a:rPr lang="en-GB"/>
              <a:t>RDM - Biodiversity and Environmental Science</a:t>
            </a:r>
            <a:endParaRPr lang="de-DE"/>
          </a:p>
        </p:txBody>
      </p:sp>
      <p:sp>
        <p:nvSpPr>
          <p:cNvPr id="6" name="Foliennummernplatzhalter 5"/>
          <p:cNvSpPr>
            <a:spLocks noGrp="1"/>
          </p:cNvSpPr>
          <p:nvPr>
            <p:ph type="sldNum" sz="quarter" idx="12"/>
          </p:nvPr>
        </p:nvSpPr>
        <p:spPr bwMode="auto"/>
        <p:txBody>
          <a:bodyPr/>
          <a:lstStyle/>
          <a:p>
            <a:pPr>
              <a:defRPr/>
            </a:pPr>
            <a:fld id="{8275195E-75D3-48A0-AC71-660A4BA55B38}" type="slidenum">
              <a:rPr lang="de-DE"/>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2" name="Titelplatzhalter 1"/>
          <p:cNvSpPr>
            <a:spLocks noGrp="1"/>
          </p:cNvSpPr>
          <p:nvPr>
            <p:ph type="title"/>
          </p:nvPr>
        </p:nvSpPr>
        <p:spPr bwMode="auto">
          <a:xfrm>
            <a:off x="304800" y="304801"/>
            <a:ext cx="10255696" cy="1082248"/>
          </a:xfrm>
          <a:prstGeom prst="rect">
            <a:avLst/>
          </a:prstGeom>
        </p:spPr>
        <p:txBody>
          <a:bodyPr vert="horz" wrap="square" lIns="144000" tIns="144000" rIns="144000" bIns="144000" rtlCol="0" anchor="t">
            <a:normAutofit/>
          </a:bodyPr>
          <a:lstStyle/>
          <a:p>
            <a:pPr>
              <a:defRPr/>
            </a:pPr>
            <a:r>
              <a:rPr lang="de-DE"/>
              <a:t>Überschrift</a:t>
            </a:r>
            <a:br>
              <a:rPr lang="de-DE"/>
            </a:br>
            <a:r>
              <a:rPr lang="de-DE"/>
              <a:t>mit zweiter Zeile</a:t>
            </a:r>
            <a:endParaRPr/>
          </a:p>
        </p:txBody>
      </p:sp>
      <p:sp>
        <p:nvSpPr>
          <p:cNvPr id="3" name="Textplatzhalter 2"/>
          <p:cNvSpPr>
            <a:spLocks noGrp="1"/>
          </p:cNvSpPr>
          <p:nvPr>
            <p:ph type="body" idx="1"/>
          </p:nvPr>
        </p:nvSpPr>
        <p:spPr bwMode="auto">
          <a:xfrm>
            <a:off x="304800" y="1866899"/>
            <a:ext cx="10255696" cy="4083051"/>
          </a:xfrm>
          <a:prstGeom prst="rect">
            <a:avLst/>
          </a:prstGeom>
        </p:spPr>
        <p:txBody>
          <a:bodyPr vert="horz" lIns="144000" tIns="144000" rIns="144000" bIns="144000" rtlCol="0">
            <a:normAutofit/>
          </a:bodyPr>
          <a:lstStyle/>
          <a:p>
            <a:pPr lvl="0">
              <a:defRPr/>
            </a:pPr>
            <a:r>
              <a:rPr lang="de-DE"/>
              <a:t>Erste Ebene 20 pt</a:t>
            </a:r>
            <a:endParaRPr/>
          </a:p>
          <a:p>
            <a:pPr lvl="1">
              <a:defRPr/>
            </a:pPr>
            <a:r>
              <a:rPr lang="de-DE"/>
              <a:t>Zweite Ebene 20 pt</a:t>
            </a:r>
            <a:endParaRPr/>
          </a:p>
          <a:p>
            <a:pPr lvl="2">
              <a:defRPr/>
            </a:pPr>
            <a:r>
              <a:rPr lang="de-DE"/>
              <a:t>Dritte Ebene 16 pt</a:t>
            </a:r>
            <a:endParaRPr/>
          </a:p>
          <a:p>
            <a:pPr lvl="3">
              <a:defRPr/>
            </a:pPr>
            <a:r>
              <a:rPr lang="de-DE"/>
              <a:t>Vierte Ebene 14 pt</a:t>
            </a:r>
            <a:endParaRPr/>
          </a:p>
          <a:p>
            <a:pPr lvl="4">
              <a:defRPr/>
            </a:pPr>
            <a:r>
              <a:rPr lang="de-DE"/>
              <a:t>Fünfte Ebene 14 pt</a:t>
            </a:r>
            <a:endParaRPr/>
          </a:p>
          <a:p>
            <a:pPr lvl="5">
              <a:defRPr/>
            </a:pPr>
            <a:r>
              <a:rPr lang="de-DE"/>
              <a:t>Sechste Ebene 14 pt</a:t>
            </a:r>
            <a:endParaRPr/>
          </a:p>
          <a:p>
            <a:pPr lvl="6">
              <a:defRPr/>
            </a:pPr>
            <a:r>
              <a:rPr lang="de-DE"/>
              <a:t>Siebte Ebene 12 pt</a:t>
            </a:r>
            <a:endParaRPr/>
          </a:p>
          <a:p>
            <a:pPr lvl="7">
              <a:defRPr/>
            </a:pPr>
            <a:r>
              <a:rPr lang="de-DE"/>
              <a:t>Achte Ebene 12 pt</a:t>
            </a:r>
            <a:endParaRPr/>
          </a:p>
          <a:p>
            <a:pPr lvl="8">
              <a:defRPr/>
            </a:pPr>
            <a:r>
              <a:rPr lang="de-DE"/>
              <a:t>Neunte Ebene 12 pt</a:t>
            </a:r>
            <a:endParaRPr/>
          </a:p>
        </p:txBody>
      </p:sp>
      <p:sp>
        <p:nvSpPr>
          <p:cNvPr id="4" name="Datumsplatzhalter 3"/>
          <p:cNvSpPr>
            <a:spLocks noGrp="1"/>
          </p:cNvSpPr>
          <p:nvPr>
            <p:ph type="dt" sz="half" idx="2"/>
          </p:nvPr>
        </p:nvSpPr>
        <p:spPr bwMode="auto">
          <a:xfrm>
            <a:off x="302840" y="6237312"/>
            <a:ext cx="1112640" cy="301600"/>
          </a:xfrm>
          <a:prstGeom prst="rect">
            <a:avLst/>
          </a:prstGeom>
        </p:spPr>
        <p:txBody>
          <a:bodyPr vert="horz" lIns="144000" tIns="72000" rIns="72000" bIns="72000" rtlCol="0" anchor="ctr"/>
          <a:lstStyle>
            <a:lvl1pPr algn="l">
              <a:defRPr sz="1200" spc="20">
                <a:solidFill>
                  <a:schemeClr val="tx1"/>
                </a:solidFill>
              </a:defRPr>
            </a:lvl1pPr>
          </a:lstStyle>
          <a:p>
            <a:pPr>
              <a:defRPr/>
            </a:pPr>
            <a:r>
              <a:rPr lang="en-US"/>
              <a:t>15.01.2024</a:t>
            </a:r>
            <a:endParaRPr lang="de-DE"/>
          </a:p>
        </p:txBody>
      </p:sp>
      <p:sp>
        <p:nvSpPr>
          <p:cNvPr id="5" name="Fußzeilenplatzhalter 4"/>
          <p:cNvSpPr>
            <a:spLocks noGrp="1"/>
          </p:cNvSpPr>
          <p:nvPr>
            <p:ph type="ftr" sz="quarter" idx="3"/>
          </p:nvPr>
        </p:nvSpPr>
        <p:spPr bwMode="auto">
          <a:xfrm>
            <a:off x="1631504" y="6237312"/>
            <a:ext cx="8928992" cy="305100"/>
          </a:xfrm>
          <a:prstGeom prst="rect">
            <a:avLst/>
          </a:prstGeom>
        </p:spPr>
        <p:txBody>
          <a:bodyPr vert="horz" lIns="72000" tIns="72000" rIns="72000" bIns="72000" rtlCol="0" anchor="ctr"/>
          <a:lstStyle>
            <a:lvl1pPr algn="l">
              <a:defRPr sz="1200" spc="20">
                <a:solidFill>
                  <a:schemeClr val="tx1"/>
                </a:solidFill>
              </a:defRPr>
            </a:lvl1pPr>
          </a:lstStyle>
          <a:p>
            <a:pPr>
              <a:defRPr/>
            </a:pPr>
            <a:r>
              <a:rPr lang="en-GB"/>
              <a:t>RDM - Biodiversity and Environmental Science</a:t>
            </a:r>
            <a:endParaRPr lang="de-DE"/>
          </a:p>
        </p:txBody>
      </p:sp>
      <p:sp>
        <p:nvSpPr>
          <p:cNvPr id="6" name="Foliennummernplatzhalter 5"/>
          <p:cNvSpPr>
            <a:spLocks noGrp="1"/>
          </p:cNvSpPr>
          <p:nvPr>
            <p:ph type="sldNum" sz="quarter" idx="4"/>
          </p:nvPr>
        </p:nvSpPr>
        <p:spPr bwMode="auto">
          <a:xfrm>
            <a:off x="11208568" y="6237312"/>
            <a:ext cx="677044" cy="301600"/>
          </a:xfrm>
          <a:prstGeom prst="rect">
            <a:avLst/>
          </a:prstGeom>
        </p:spPr>
        <p:txBody>
          <a:bodyPr vert="horz" lIns="72000" tIns="72000" rIns="72000" bIns="72000" rtlCol="0" anchor="ctr"/>
          <a:lstStyle>
            <a:lvl1pPr algn="r">
              <a:defRPr sz="1200" spc="20">
                <a:solidFill>
                  <a:schemeClr val="tx1"/>
                </a:solidFill>
              </a:defRPr>
            </a:lvl1pPr>
          </a:lstStyle>
          <a:p>
            <a:pPr>
              <a:defRPr/>
            </a:pPr>
            <a:fld id="{8275195E-75D3-48A0-AC71-660A4BA55B38}" type="slidenum">
              <a:rPr lang="de-DE"/>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hf hdr="0"/>
  <p:txStyles>
    <p:titleStyle>
      <a:lvl1pPr algn="l" defTabSz="914400">
        <a:lnSpc>
          <a:spcPct val="80000"/>
        </a:lnSpc>
        <a:spcBef>
          <a:spcPts val="0"/>
        </a:spcBef>
        <a:buNone/>
        <a:defRPr sz="3200" b="1">
          <a:solidFill>
            <a:schemeClr val="tx1"/>
          </a:solidFill>
          <a:latin typeface="+mj-lt"/>
          <a:ea typeface="+mj-ea"/>
          <a:cs typeface="+mj-cs"/>
        </a:defRPr>
      </a:lvl1pPr>
    </p:titleStyle>
    <p:body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5.png"/><Relationship Id="rId34" Type="http://schemas.openxmlformats.org/officeDocument/2006/relationships/image" Target="../media/image58.png"/><Relationship Id="rId42" Type="http://schemas.openxmlformats.org/officeDocument/2006/relationships/image" Target="../media/image66.png"/><Relationship Id="rId47" Type="http://schemas.openxmlformats.org/officeDocument/2006/relationships/image" Target="../media/image71.png"/><Relationship Id="rId50" Type="http://schemas.openxmlformats.org/officeDocument/2006/relationships/image" Target="../media/image74.png"/><Relationship Id="rId7"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40.pn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49" Type="http://schemas.openxmlformats.org/officeDocument/2006/relationships/image" Target="../media/image73.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48" Type="http://schemas.openxmlformats.org/officeDocument/2006/relationships/image" Target="../media/image72.png"/><Relationship Id="rId8" Type="http://schemas.openxmlformats.org/officeDocument/2006/relationships/image" Target="../media/image32.png"/><Relationship Id="rId51" Type="http://schemas.openxmlformats.org/officeDocument/2006/relationships/image" Target="../media/image75.png"/><Relationship Id="rId3"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46" Type="http://schemas.openxmlformats.org/officeDocument/2006/relationships/image" Target="../media/image70.png"/><Relationship Id="rId20" Type="http://schemas.openxmlformats.org/officeDocument/2006/relationships/image" Target="../media/image44.png"/><Relationship Id="rId41" Type="http://schemas.openxmlformats.org/officeDocument/2006/relationships/image" Target="../media/image65.png"/><Relationship Id="rId1" Type="http://schemas.openxmlformats.org/officeDocument/2006/relationships/slideLayout" Target="../slideLayouts/slideLayout35.xml"/><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diagramColors" Target="../diagrams/colors1.xml"/><Relationship Id="rId11" Type="http://schemas.openxmlformats.org/officeDocument/2006/relationships/image" Target="../media/image79.svg"/><Relationship Id="rId5" Type="http://schemas.openxmlformats.org/officeDocument/2006/relationships/diagramQuickStyle" Target="../diagrams/quickStyle1.xml"/><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diagramLayout" Target="../diagrams/layout1.xml"/><Relationship Id="rId9" Type="http://schemas.openxmlformats.org/officeDocument/2006/relationships/image" Target="../media/image77.svg"/><Relationship Id="rId14"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hyperlink" Target="https://rdmkit.elixir-europe.or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accent6"/>
        </a:solidFill>
        <a:effectLst/>
      </p:bgPr>
    </p:bg>
    <p:spTree>
      <p:nvGrpSpPr>
        <p:cNvPr id="1" name=""/>
        <p:cNvGrpSpPr/>
        <p:nvPr/>
      </p:nvGrpSpPr>
      <p:grpSpPr bwMode="auto">
        <a:xfrm>
          <a:off x="0" y="0"/>
          <a:ext cx="0" cy="0"/>
          <a:chOff x="0" y="0"/>
          <a:chExt cx="0" cy="0"/>
        </a:xfrm>
      </p:grpSpPr>
      <p:sp>
        <p:nvSpPr>
          <p:cNvPr id="8" name="Titel 3"/>
          <p:cNvSpPr txBox="1"/>
          <p:nvPr/>
        </p:nvSpPr>
        <p:spPr bwMode="auto">
          <a:xfrm>
            <a:off x="831851" y="2964724"/>
            <a:ext cx="10515600" cy="928551"/>
          </a:xfrm>
          <a:prstGeom prst="rect">
            <a:avLst/>
          </a:prstGeom>
        </p:spPr>
        <p:txBody>
          <a:bodyPr vert="horz" wrap="square" lIns="144000" tIns="144000" rIns="144000" bIns="144000" rtlCol="0" anchor="t">
            <a:normAutofit fontScale="92500" lnSpcReduction="10000"/>
          </a:bodyPr>
          <a:lstStyle>
            <a:lvl1pPr algn="l" defTabSz="914400">
              <a:lnSpc>
                <a:spcPct val="80000"/>
              </a:lnSpc>
              <a:spcBef>
                <a:spcPts val="0"/>
              </a:spcBef>
              <a:buNone/>
              <a:defRPr sz="3200" b="1">
                <a:solidFill>
                  <a:schemeClr val="tx1"/>
                </a:solidFill>
                <a:latin typeface="+mj-lt"/>
                <a:ea typeface="+mj-ea"/>
                <a:cs typeface="+mj-cs"/>
              </a:defRPr>
            </a:lvl1pPr>
          </a:lstStyle>
          <a:p>
            <a:pPr marL="0" marR="0" lvl="0" indent="0" algn="ctr" defTabSz="914400">
              <a:lnSpc>
                <a:spcPct val="80000"/>
              </a:lnSpc>
              <a:spcBef>
                <a:spcPts val="0"/>
              </a:spcBef>
              <a:spcAft>
                <a:spcPts val="0"/>
              </a:spcAft>
              <a:buClrTx/>
              <a:buSzTx/>
              <a:buFontTx/>
              <a:buNone/>
              <a:defRPr/>
            </a:pPr>
            <a:r>
              <a:rPr lang="en-GB" sz="6000" b="1" i="0" u="none" strike="noStrike" cap="none" spc="0">
                <a:ln>
                  <a:noFill/>
                </a:ln>
                <a:solidFill>
                  <a:srgbClr val="FFFFFF"/>
                </a:solidFill>
                <a:latin typeface="Work Sans"/>
                <a:ea typeface="+mj-ea"/>
                <a:cs typeface="+mj-cs"/>
              </a:rPr>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chemeClr val="accent1">
            <a:lumMod val="20000"/>
            <a:lumOff val="80000"/>
          </a:schemeClr>
        </a:solidFill>
        <a:effectLst/>
      </p:bgPr>
    </p:bg>
    <p:spTree>
      <p:nvGrpSpPr>
        <p:cNvPr id="1" name=""/>
        <p:cNvGrpSpPr/>
        <p:nvPr/>
      </p:nvGrpSpPr>
      <p:grpSpPr bwMode="auto">
        <a:xfrm>
          <a:off x="0" y="0"/>
          <a:ext cx="0" cy="0"/>
          <a:chOff x="0" y="0"/>
          <a:chExt cx="0" cy="0"/>
        </a:xfrm>
      </p:grpSpPr>
      <p:sp>
        <p:nvSpPr>
          <p:cNvPr id="16" name="Textplatzhalter 5"/>
          <p:cNvSpPr txBox="1"/>
          <p:nvPr/>
        </p:nvSpPr>
        <p:spPr bwMode="auto">
          <a:xfrm>
            <a:off x="6073207" y="-1860"/>
            <a:ext cx="6118792" cy="6858000"/>
          </a:xfrm>
          <a:prstGeom prst="rect">
            <a:avLst/>
          </a:prstGeom>
          <a:solidFill>
            <a:schemeClr val="bg1"/>
          </a:solidFill>
        </p:spPr>
        <p:txBody>
          <a:bodyPr/>
          <a:lst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indent="0">
              <a:buFont typeface="Arial"/>
              <a:buNone/>
              <a:defRPr/>
            </a:pPr>
            <a:r>
              <a:rPr lang="en-US">
                <a:solidFill>
                  <a:schemeClr val="bg1"/>
                </a:solidFill>
              </a:rPr>
              <a:t> </a:t>
            </a:r>
            <a:endParaRPr lang="de-DE">
              <a:solidFill>
                <a:schemeClr val="bg1"/>
              </a:solidFill>
            </a:endParaRPr>
          </a:p>
        </p:txBody>
      </p:sp>
      <p:sp>
        <p:nvSpPr>
          <p:cNvPr id="6" name="Textplatzhalter 5"/>
          <p:cNvSpPr>
            <a:spLocks noGrp="1"/>
          </p:cNvSpPr>
          <p:nvPr>
            <p:ph type="body" sz="quarter" idx="13"/>
          </p:nvPr>
        </p:nvSpPr>
        <p:spPr bwMode="auto">
          <a:xfrm>
            <a:off x="6600058" y="27384"/>
            <a:ext cx="5591942" cy="6858000"/>
          </a:xfrm>
          <a:prstGeom prst="rect">
            <a:avLst/>
          </a:prstGeom>
          <a:solidFill>
            <a:schemeClr val="bg1"/>
          </a:solidFill>
        </p:spPr>
        <p:txBody>
          <a:bodyPr/>
          <a:lstStyle/>
          <a:p>
            <a:pPr marL="0" indent="0">
              <a:buNone/>
              <a:defRPr/>
            </a:pPr>
            <a:r>
              <a:rPr lang="en-US">
                <a:solidFill>
                  <a:schemeClr val="bg1"/>
                </a:solidFill>
              </a:rPr>
              <a:t> </a:t>
            </a:r>
            <a:endParaRPr lang="de-DE">
              <a:solidFill>
                <a:schemeClr val="bg1"/>
              </a:solidFill>
            </a:endParaRPr>
          </a:p>
        </p:txBody>
      </p:sp>
      <p:sp>
        <p:nvSpPr>
          <p:cNvPr id="7" name="Fußzeilenplatzhalter 6"/>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8" name="Foliennummernplatzhalter 7"/>
          <p:cNvSpPr>
            <a:spLocks noGrp="1"/>
          </p:cNvSpPr>
          <p:nvPr>
            <p:ph type="sldNum" sz="quarter" idx="12"/>
          </p:nvPr>
        </p:nvSpPr>
        <p:spPr bwMode="auto"/>
        <p:txBody>
          <a:bodyPr/>
          <a:lstStyle/>
          <a:p>
            <a:pPr>
              <a:defRPr/>
            </a:pPr>
            <a:fld id="{8275195E-75D3-48A0-AC71-660A4BA55B38}" type="slidenum">
              <a:rPr lang="de-DE">
                <a:latin typeface="Work Sans"/>
              </a:rPr>
              <a:t>10</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17" name="Titel 1"/>
          <p:cNvSpPr>
            <a:spLocks noGrp="1"/>
          </p:cNvSpPr>
          <p:nvPr>
            <p:ph type="title"/>
          </p:nvPr>
        </p:nvSpPr>
        <p:spPr bwMode="auto">
          <a:xfrm>
            <a:off x="304800" y="304801"/>
            <a:ext cx="10255696" cy="1082248"/>
          </a:xfrm>
        </p:spPr>
        <p:txBody>
          <a:bodyPr>
            <a:normAutofit/>
          </a:bodyPr>
          <a:lstStyle/>
          <a:p>
            <a:pPr>
              <a:defRPr/>
            </a:pPr>
            <a:r>
              <a:rPr lang="de-DE">
                <a:solidFill>
                  <a:schemeClr val="dk1"/>
                </a:solidFill>
                <a:latin typeface="Work Sans"/>
              </a:rPr>
              <a:t>Mission Statement</a:t>
            </a:r>
            <a:endParaRPr/>
          </a:p>
        </p:txBody>
      </p:sp>
      <p:sp>
        <p:nvSpPr>
          <p:cNvPr id="18" name="Rechteck 17"/>
          <p:cNvSpPr/>
          <p:nvPr/>
        </p:nvSpPr>
        <p:spPr bwMode="auto">
          <a:xfrm>
            <a:off x="547231" y="2294870"/>
            <a:ext cx="5309953" cy="2862322"/>
          </a:xfrm>
          <a:prstGeom prst="rect">
            <a:avLst/>
          </a:prstGeom>
        </p:spPr>
        <p:txBody>
          <a:bodyPr wrap="square">
            <a:spAutoFit/>
          </a:bodyPr>
          <a:lstStyle/>
          <a:p>
            <a:pPr marL="0" marR="0" lvl="0" indent="0" algn="ctr" defTabSz="914400">
              <a:lnSpc>
                <a:spcPct val="100000"/>
              </a:lnSpc>
              <a:spcBef>
                <a:spcPts val="0"/>
              </a:spcBef>
              <a:spcAft>
                <a:spcPts val="0"/>
              </a:spcAft>
              <a:buClrTx/>
              <a:buSzTx/>
              <a:buFontTx/>
              <a:buNone/>
              <a:defRPr/>
            </a:pPr>
            <a:r>
              <a:rPr lang="en-GB" sz="2000" b="0" i="0" u="none" strike="noStrike" cap="none" spc="0">
                <a:ln>
                  <a:noFill/>
                </a:ln>
                <a:solidFill>
                  <a:srgbClr val="000000"/>
                </a:solidFill>
                <a:latin typeface="Work Sans"/>
                <a:ea typeface="+mn-ea"/>
                <a:cs typeface="+mn-cs"/>
              </a:rPr>
              <a:t>Stakeholders from science, politics and nature conservation need reliable data in order to be able to develop better contributions to the conservation of global biodiversity.</a:t>
            </a:r>
            <a:endParaRPr/>
          </a:p>
          <a:p>
            <a:pPr marL="0" marR="0" lvl="0" indent="0" algn="ctr" defTabSz="914400">
              <a:lnSpc>
                <a:spcPct val="100000"/>
              </a:lnSpc>
              <a:spcBef>
                <a:spcPts val="0"/>
              </a:spcBef>
              <a:spcAft>
                <a:spcPts val="0"/>
              </a:spcAft>
              <a:buClrTx/>
              <a:buSzTx/>
              <a:buFontTx/>
              <a:buNone/>
              <a:defRPr/>
            </a:pPr>
            <a:r>
              <a:rPr lang="en-GB" sz="2000" b="1" i="0" u="none" strike="noStrike" cap="none" spc="0">
                <a:ln>
                  <a:noFill/>
                </a:ln>
                <a:solidFill>
                  <a:srgbClr val="000000"/>
                </a:solidFill>
                <a:latin typeface="Work Sans"/>
                <a:ea typeface="+mn-ea"/>
                <a:cs typeface="+mn-cs"/>
              </a:rPr>
              <a:t> </a:t>
            </a:r>
            <a:endParaRPr/>
          </a:p>
          <a:p>
            <a:pPr marL="0" marR="0" lvl="0" indent="0" algn="ctr" defTabSz="914400">
              <a:lnSpc>
                <a:spcPct val="100000"/>
              </a:lnSpc>
              <a:spcBef>
                <a:spcPts val="0"/>
              </a:spcBef>
              <a:spcAft>
                <a:spcPts val="0"/>
              </a:spcAft>
              <a:buClrTx/>
              <a:buSzTx/>
              <a:buFontTx/>
              <a:buNone/>
              <a:defRPr/>
            </a:pPr>
            <a:r>
              <a:rPr lang="en-GB" sz="2000" b="0" i="0" u="none" strike="noStrike" cap="none" spc="0">
                <a:ln>
                  <a:noFill/>
                </a:ln>
                <a:solidFill>
                  <a:srgbClr val="000000"/>
                </a:solidFill>
                <a:latin typeface="Work Sans"/>
                <a:ea typeface="+mn-ea"/>
                <a:cs typeface="+mn-cs"/>
              </a:rPr>
              <a:t>In our partner network, we work to make diverse and high-quality biodiversity data available. </a:t>
            </a:r>
            <a:endParaRPr/>
          </a:p>
        </p:txBody>
      </p:sp>
      <p:grpSp>
        <p:nvGrpSpPr>
          <p:cNvPr id="19" name="Gruppieren 18"/>
          <p:cNvGrpSpPr/>
          <p:nvPr/>
        </p:nvGrpSpPr>
        <p:grpSpPr bwMode="auto">
          <a:xfrm>
            <a:off x="6312024" y="2121079"/>
            <a:ext cx="5332745" cy="3109868"/>
            <a:chOff x="2916252" y="845924"/>
            <a:chExt cx="8724364" cy="5087740"/>
          </a:xfrm>
        </p:grpSpPr>
        <p:pic>
          <p:nvPicPr>
            <p:cNvPr id="20" name="Grafik 19"/>
            <p:cNvPicPr>
              <a:picLocks noChangeAspect="1"/>
            </p:cNvPicPr>
            <p:nvPr/>
          </p:nvPicPr>
          <p:blipFill>
            <a:blip r:embed="rId3"/>
            <a:stretch/>
          </p:blipFill>
          <p:spPr bwMode="auto">
            <a:xfrm>
              <a:off x="5862856" y="845924"/>
              <a:ext cx="385544" cy="350826"/>
            </a:xfrm>
            <a:prstGeom prst="rect">
              <a:avLst/>
            </a:prstGeom>
          </p:spPr>
        </p:pic>
        <p:pic>
          <p:nvPicPr>
            <p:cNvPr id="21" name="Grafik 20"/>
            <p:cNvPicPr>
              <a:picLocks noChangeAspect="1"/>
            </p:cNvPicPr>
            <p:nvPr/>
          </p:nvPicPr>
          <p:blipFill>
            <a:blip r:embed="rId4"/>
            <a:stretch/>
          </p:blipFill>
          <p:spPr bwMode="auto">
            <a:xfrm>
              <a:off x="7896199" y="853033"/>
              <a:ext cx="2377381" cy="343718"/>
            </a:xfrm>
            <a:prstGeom prst="rect">
              <a:avLst/>
            </a:prstGeom>
          </p:spPr>
        </p:pic>
        <p:pic>
          <p:nvPicPr>
            <p:cNvPr id="22" name="Grafik 21"/>
            <p:cNvPicPr>
              <a:picLocks noChangeAspect="1"/>
            </p:cNvPicPr>
            <p:nvPr/>
          </p:nvPicPr>
          <p:blipFill>
            <a:blip r:embed="rId5"/>
            <a:stretch/>
          </p:blipFill>
          <p:spPr bwMode="auto">
            <a:xfrm>
              <a:off x="10632504" y="853033"/>
              <a:ext cx="847292" cy="349098"/>
            </a:xfrm>
            <a:prstGeom prst="rect">
              <a:avLst/>
            </a:prstGeom>
          </p:spPr>
        </p:pic>
        <p:pic>
          <p:nvPicPr>
            <p:cNvPr id="23" name="Grafik 22"/>
            <p:cNvPicPr>
              <a:picLocks noChangeAspect="1"/>
            </p:cNvPicPr>
            <p:nvPr/>
          </p:nvPicPr>
          <p:blipFill>
            <a:blip r:embed="rId6"/>
            <a:stretch/>
          </p:blipFill>
          <p:spPr bwMode="auto">
            <a:xfrm>
              <a:off x="5188163" y="862166"/>
              <a:ext cx="334588" cy="334588"/>
            </a:xfrm>
            <a:prstGeom prst="rect">
              <a:avLst/>
            </a:prstGeom>
          </p:spPr>
        </p:pic>
        <p:pic>
          <p:nvPicPr>
            <p:cNvPr id="24" name="Grafik 23"/>
            <p:cNvPicPr>
              <a:picLocks noChangeAspect="1"/>
            </p:cNvPicPr>
            <p:nvPr/>
          </p:nvPicPr>
          <p:blipFill>
            <a:blip r:embed="rId7"/>
            <a:stretch/>
          </p:blipFill>
          <p:spPr bwMode="auto">
            <a:xfrm>
              <a:off x="11136560" y="1532090"/>
              <a:ext cx="216024" cy="421138"/>
            </a:xfrm>
            <a:prstGeom prst="rect">
              <a:avLst/>
            </a:prstGeom>
          </p:spPr>
        </p:pic>
        <p:pic>
          <p:nvPicPr>
            <p:cNvPr id="25" name="Grafik 24"/>
            <p:cNvPicPr>
              <a:picLocks noChangeAspect="1"/>
            </p:cNvPicPr>
            <p:nvPr/>
          </p:nvPicPr>
          <p:blipFill>
            <a:blip r:embed="rId8"/>
            <a:stretch/>
          </p:blipFill>
          <p:spPr bwMode="auto">
            <a:xfrm>
              <a:off x="2970213" y="2204864"/>
              <a:ext cx="1037555" cy="362112"/>
            </a:xfrm>
            <a:prstGeom prst="rect">
              <a:avLst/>
            </a:prstGeom>
          </p:spPr>
        </p:pic>
        <p:pic>
          <p:nvPicPr>
            <p:cNvPr id="26" name="Grafik 25"/>
            <p:cNvPicPr>
              <a:picLocks noChangeAspect="1"/>
            </p:cNvPicPr>
            <p:nvPr/>
          </p:nvPicPr>
          <p:blipFill>
            <a:blip r:embed="rId9"/>
            <a:stretch/>
          </p:blipFill>
          <p:spPr bwMode="auto">
            <a:xfrm>
              <a:off x="8434159" y="2170298"/>
              <a:ext cx="487583" cy="396678"/>
            </a:xfrm>
            <a:prstGeom prst="rect">
              <a:avLst/>
            </a:prstGeom>
          </p:spPr>
        </p:pic>
        <p:pic>
          <p:nvPicPr>
            <p:cNvPr id="27" name="Grafik 26"/>
            <p:cNvPicPr>
              <a:picLocks noChangeAspect="1"/>
            </p:cNvPicPr>
            <p:nvPr/>
          </p:nvPicPr>
          <p:blipFill>
            <a:blip r:embed="rId10"/>
            <a:stretch/>
          </p:blipFill>
          <p:spPr bwMode="auto">
            <a:xfrm>
              <a:off x="5670480" y="2204864"/>
              <a:ext cx="520536" cy="362112"/>
            </a:xfrm>
            <a:prstGeom prst="rect">
              <a:avLst/>
            </a:prstGeom>
          </p:spPr>
        </p:pic>
        <p:pic>
          <p:nvPicPr>
            <p:cNvPr id="28" name="Grafik 27"/>
            <p:cNvPicPr>
              <a:picLocks noChangeAspect="1"/>
            </p:cNvPicPr>
            <p:nvPr/>
          </p:nvPicPr>
          <p:blipFill>
            <a:blip r:embed="rId11"/>
            <a:stretch/>
          </p:blipFill>
          <p:spPr bwMode="auto">
            <a:xfrm>
              <a:off x="4993088" y="1506747"/>
              <a:ext cx="482381" cy="371957"/>
            </a:xfrm>
            <a:prstGeom prst="rect">
              <a:avLst/>
            </a:prstGeom>
          </p:spPr>
        </p:pic>
        <p:pic>
          <p:nvPicPr>
            <p:cNvPr id="29" name="Grafik 28"/>
            <p:cNvPicPr>
              <a:picLocks noChangeAspect="1"/>
            </p:cNvPicPr>
            <p:nvPr/>
          </p:nvPicPr>
          <p:blipFill>
            <a:blip r:embed="rId12"/>
            <a:stretch/>
          </p:blipFill>
          <p:spPr bwMode="auto">
            <a:xfrm>
              <a:off x="5767309" y="1506686"/>
              <a:ext cx="553487" cy="362112"/>
            </a:xfrm>
            <a:prstGeom prst="rect">
              <a:avLst/>
            </a:prstGeom>
          </p:spPr>
        </p:pic>
        <p:pic>
          <p:nvPicPr>
            <p:cNvPr id="30" name="Grafik 29"/>
            <p:cNvPicPr>
              <a:picLocks noChangeAspect="1"/>
            </p:cNvPicPr>
            <p:nvPr/>
          </p:nvPicPr>
          <p:blipFill>
            <a:blip r:embed="rId13"/>
            <a:stretch/>
          </p:blipFill>
          <p:spPr bwMode="auto">
            <a:xfrm>
              <a:off x="8747948" y="2888001"/>
              <a:ext cx="1549127" cy="349098"/>
            </a:xfrm>
            <a:prstGeom prst="rect">
              <a:avLst/>
            </a:prstGeom>
          </p:spPr>
        </p:pic>
        <p:pic>
          <p:nvPicPr>
            <p:cNvPr id="31" name="Grafik 30"/>
            <p:cNvPicPr>
              <a:picLocks noChangeAspect="1"/>
            </p:cNvPicPr>
            <p:nvPr/>
          </p:nvPicPr>
          <p:blipFill>
            <a:blip r:embed="rId14"/>
            <a:stretch/>
          </p:blipFill>
          <p:spPr bwMode="auto">
            <a:xfrm>
              <a:off x="3276601" y="2888002"/>
              <a:ext cx="371128" cy="371128"/>
            </a:xfrm>
            <a:prstGeom prst="rect">
              <a:avLst/>
            </a:prstGeom>
          </p:spPr>
        </p:pic>
        <p:pic>
          <p:nvPicPr>
            <p:cNvPr id="32" name="Grafik 31"/>
            <p:cNvPicPr>
              <a:picLocks noChangeAspect="1"/>
            </p:cNvPicPr>
            <p:nvPr/>
          </p:nvPicPr>
          <p:blipFill>
            <a:blip r:embed="rId15"/>
            <a:stretch/>
          </p:blipFill>
          <p:spPr bwMode="auto">
            <a:xfrm>
              <a:off x="7130982" y="2888001"/>
              <a:ext cx="1286059" cy="349098"/>
            </a:xfrm>
            <a:prstGeom prst="rect">
              <a:avLst/>
            </a:prstGeom>
          </p:spPr>
        </p:pic>
        <p:pic>
          <p:nvPicPr>
            <p:cNvPr id="33" name="Grafik 32"/>
            <p:cNvPicPr>
              <a:picLocks noChangeAspect="1"/>
            </p:cNvPicPr>
            <p:nvPr/>
          </p:nvPicPr>
          <p:blipFill>
            <a:blip r:embed="rId16"/>
            <a:stretch/>
          </p:blipFill>
          <p:spPr bwMode="auto">
            <a:xfrm>
              <a:off x="10615690" y="2861096"/>
              <a:ext cx="576377" cy="349098"/>
            </a:xfrm>
            <a:prstGeom prst="rect">
              <a:avLst/>
            </a:prstGeom>
          </p:spPr>
        </p:pic>
        <p:pic>
          <p:nvPicPr>
            <p:cNvPr id="34" name="Grafik 33"/>
            <p:cNvPicPr>
              <a:picLocks noChangeAspect="1"/>
            </p:cNvPicPr>
            <p:nvPr/>
          </p:nvPicPr>
          <p:blipFill>
            <a:blip r:embed="rId17"/>
            <a:stretch/>
          </p:blipFill>
          <p:spPr bwMode="auto">
            <a:xfrm>
              <a:off x="6667711" y="1539450"/>
              <a:ext cx="1180027" cy="349098"/>
            </a:xfrm>
            <a:prstGeom prst="rect">
              <a:avLst/>
            </a:prstGeom>
          </p:spPr>
        </p:pic>
        <p:pic>
          <p:nvPicPr>
            <p:cNvPr id="35" name="Grafik 34"/>
            <p:cNvPicPr>
              <a:picLocks noChangeAspect="1"/>
            </p:cNvPicPr>
            <p:nvPr/>
          </p:nvPicPr>
          <p:blipFill>
            <a:blip r:embed="rId18"/>
            <a:stretch/>
          </p:blipFill>
          <p:spPr bwMode="auto">
            <a:xfrm>
              <a:off x="7207542" y="3538725"/>
              <a:ext cx="1226617" cy="355219"/>
            </a:xfrm>
            <a:prstGeom prst="rect">
              <a:avLst/>
            </a:prstGeom>
          </p:spPr>
        </p:pic>
        <p:pic>
          <p:nvPicPr>
            <p:cNvPr id="36" name="Grafik 35"/>
            <p:cNvPicPr>
              <a:picLocks noChangeAspect="1"/>
            </p:cNvPicPr>
            <p:nvPr/>
          </p:nvPicPr>
          <p:blipFill>
            <a:blip r:embed="rId19"/>
            <a:stretch/>
          </p:blipFill>
          <p:spPr bwMode="auto">
            <a:xfrm>
              <a:off x="8155582" y="1528637"/>
              <a:ext cx="1064618" cy="348847"/>
            </a:xfrm>
            <a:prstGeom prst="rect">
              <a:avLst/>
            </a:prstGeom>
          </p:spPr>
        </p:pic>
        <p:pic>
          <p:nvPicPr>
            <p:cNvPr id="37" name="Grafik 36"/>
            <p:cNvPicPr>
              <a:picLocks noChangeAspect="1"/>
            </p:cNvPicPr>
            <p:nvPr/>
          </p:nvPicPr>
          <p:blipFill>
            <a:blip r:embed="rId20"/>
            <a:stretch/>
          </p:blipFill>
          <p:spPr bwMode="auto">
            <a:xfrm>
              <a:off x="10273581" y="3558331"/>
              <a:ext cx="467284" cy="349098"/>
            </a:xfrm>
            <a:prstGeom prst="rect">
              <a:avLst/>
            </a:prstGeom>
          </p:spPr>
        </p:pic>
        <p:pic>
          <p:nvPicPr>
            <p:cNvPr id="38" name="Grafik 37"/>
            <p:cNvPicPr>
              <a:picLocks noChangeAspect="1"/>
            </p:cNvPicPr>
            <p:nvPr/>
          </p:nvPicPr>
          <p:blipFill>
            <a:blip r:embed="rId21"/>
            <a:stretch/>
          </p:blipFill>
          <p:spPr bwMode="auto">
            <a:xfrm>
              <a:off x="7659035" y="4208849"/>
              <a:ext cx="1186574" cy="349098"/>
            </a:xfrm>
            <a:prstGeom prst="rect">
              <a:avLst/>
            </a:prstGeom>
          </p:spPr>
        </p:pic>
        <p:pic>
          <p:nvPicPr>
            <p:cNvPr id="39" name="Grafik 38"/>
            <p:cNvPicPr>
              <a:picLocks noChangeAspect="1"/>
            </p:cNvPicPr>
            <p:nvPr/>
          </p:nvPicPr>
          <p:blipFill>
            <a:blip r:embed="rId22"/>
            <a:stretch/>
          </p:blipFill>
          <p:spPr bwMode="auto">
            <a:xfrm>
              <a:off x="9197629" y="4216754"/>
              <a:ext cx="656562" cy="349098"/>
            </a:xfrm>
            <a:prstGeom prst="rect">
              <a:avLst/>
            </a:prstGeom>
          </p:spPr>
        </p:pic>
        <p:pic>
          <p:nvPicPr>
            <p:cNvPr id="40" name="Grafik 39"/>
            <p:cNvPicPr>
              <a:picLocks noChangeAspect="1"/>
            </p:cNvPicPr>
            <p:nvPr/>
          </p:nvPicPr>
          <p:blipFill>
            <a:blip r:embed="rId23"/>
            <a:stretch/>
          </p:blipFill>
          <p:spPr bwMode="auto">
            <a:xfrm>
              <a:off x="5109550" y="4898550"/>
              <a:ext cx="1506612" cy="362112"/>
            </a:xfrm>
            <a:prstGeom prst="rect">
              <a:avLst/>
            </a:prstGeom>
          </p:spPr>
        </p:pic>
        <p:pic>
          <p:nvPicPr>
            <p:cNvPr id="41" name="Grafik 40"/>
            <p:cNvPicPr>
              <a:picLocks noChangeAspect="1"/>
            </p:cNvPicPr>
            <p:nvPr/>
          </p:nvPicPr>
          <p:blipFill>
            <a:blip r:embed="rId24"/>
            <a:stretch/>
          </p:blipFill>
          <p:spPr bwMode="auto">
            <a:xfrm>
              <a:off x="10336221" y="5561091"/>
              <a:ext cx="944355" cy="370033"/>
            </a:xfrm>
            <a:prstGeom prst="rect">
              <a:avLst/>
            </a:prstGeom>
          </p:spPr>
        </p:pic>
        <p:pic>
          <p:nvPicPr>
            <p:cNvPr id="42" name="Grafik 41"/>
            <p:cNvPicPr>
              <a:picLocks noChangeAspect="1"/>
            </p:cNvPicPr>
            <p:nvPr/>
          </p:nvPicPr>
          <p:blipFill>
            <a:blip r:embed="rId25"/>
            <a:stretch/>
          </p:blipFill>
          <p:spPr bwMode="auto">
            <a:xfrm>
              <a:off x="9526588" y="1547338"/>
              <a:ext cx="1258926" cy="349098"/>
            </a:xfrm>
            <a:prstGeom prst="rect">
              <a:avLst/>
            </a:prstGeom>
          </p:spPr>
        </p:pic>
        <p:pic>
          <p:nvPicPr>
            <p:cNvPr id="43" name="Grafik 42"/>
            <p:cNvPicPr>
              <a:picLocks noChangeAspect="1"/>
            </p:cNvPicPr>
            <p:nvPr/>
          </p:nvPicPr>
          <p:blipFill>
            <a:blip r:embed="rId26"/>
            <a:stretch/>
          </p:blipFill>
          <p:spPr bwMode="auto">
            <a:xfrm>
              <a:off x="9489007" y="5570271"/>
              <a:ext cx="567433" cy="359561"/>
            </a:xfrm>
            <a:prstGeom prst="rect">
              <a:avLst/>
            </a:prstGeom>
          </p:spPr>
        </p:pic>
        <p:pic>
          <p:nvPicPr>
            <p:cNvPr id="44" name="Grafik 43"/>
            <p:cNvPicPr>
              <a:picLocks noChangeAspect="1"/>
            </p:cNvPicPr>
            <p:nvPr/>
          </p:nvPicPr>
          <p:blipFill>
            <a:blip r:embed="rId27"/>
            <a:stretch/>
          </p:blipFill>
          <p:spPr bwMode="auto">
            <a:xfrm>
              <a:off x="8705056" y="5547953"/>
              <a:ext cx="523609" cy="385712"/>
            </a:xfrm>
            <a:prstGeom prst="rect">
              <a:avLst/>
            </a:prstGeom>
          </p:spPr>
        </p:pic>
        <p:pic>
          <p:nvPicPr>
            <p:cNvPr id="45" name="Grafik 44"/>
            <p:cNvPicPr>
              <a:picLocks noChangeAspect="1"/>
            </p:cNvPicPr>
            <p:nvPr/>
          </p:nvPicPr>
          <p:blipFill>
            <a:blip r:embed="rId28"/>
            <a:stretch/>
          </p:blipFill>
          <p:spPr bwMode="auto">
            <a:xfrm>
              <a:off x="5942013" y="5570271"/>
              <a:ext cx="2475028" cy="355692"/>
            </a:xfrm>
            <a:prstGeom prst="rect">
              <a:avLst/>
            </a:prstGeom>
          </p:spPr>
        </p:pic>
        <p:pic>
          <p:nvPicPr>
            <p:cNvPr id="46" name="Grafik 45"/>
            <p:cNvPicPr>
              <a:picLocks noChangeAspect="1"/>
            </p:cNvPicPr>
            <p:nvPr/>
          </p:nvPicPr>
          <p:blipFill>
            <a:blip r:embed="rId29"/>
            <a:stretch/>
          </p:blipFill>
          <p:spPr bwMode="auto">
            <a:xfrm>
              <a:off x="4937029" y="5536515"/>
              <a:ext cx="733451" cy="385711"/>
            </a:xfrm>
            <a:prstGeom prst="rect">
              <a:avLst/>
            </a:prstGeom>
          </p:spPr>
        </p:pic>
        <p:pic>
          <p:nvPicPr>
            <p:cNvPr id="47" name="Grafik 46"/>
            <p:cNvPicPr>
              <a:picLocks noChangeAspect="1"/>
            </p:cNvPicPr>
            <p:nvPr/>
          </p:nvPicPr>
          <p:blipFill>
            <a:blip r:embed="rId30"/>
            <a:stretch/>
          </p:blipFill>
          <p:spPr bwMode="auto">
            <a:xfrm>
              <a:off x="3276600" y="5576620"/>
              <a:ext cx="1372414" cy="345791"/>
            </a:xfrm>
            <a:prstGeom prst="rect">
              <a:avLst/>
            </a:prstGeom>
          </p:spPr>
        </p:pic>
        <p:pic>
          <p:nvPicPr>
            <p:cNvPr id="48" name="Grafik 47"/>
            <p:cNvPicPr>
              <a:picLocks noChangeAspect="1"/>
            </p:cNvPicPr>
            <p:nvPr/>
          </p:nvPicPr>
          <p:blipFill>
            <a:blip r:embed="rId31"/>
            <a:stretch/>
          </p:blipFill>
          <p:spPr bwMode="auto">
            <a:xfrm>
              <a:off x="8705056" y="4903218"/>
              <a:ext cx="1889982" cy="341370"/>
            </a:xfrm>
            <a:prstGeom prst="rect">
              <a:avLst/>
            </a:prstGeom>
          </p:spPr>
        </p:pic>
        <p:pic>
          <p:nvPicPr>
            <p:cNvPr id="49" name="Grafik 48"/>
            <p:cNvPicPr>
              <a:picLocks noChangeAspect="1"/>
            </p:cNvPicPr>
            <p:nvPr/>
          </p:nvPicPr>
          <p:blipFill>
            <a:blip r:embed="rId32"/>
            <a:stretch/>
          </p:blipFill>
          <p:spPr bwMode="auto">
            <a:xfrm>
              <a:off x="10953699" y="4893060"/>
              <a:ext cx="686917" cy="371359"/>
            </a:xfrm>
            <a:prstGeom prst="rect">
              <a:avLst/>
            </a:prstGeom>
          </p:spPr>
        </p:pic>
        <p:pic>
          <p:nvPicPr>
            <p:cNvPr id="50" name="Grafik 49"/>
            <p:cNvPicPr>
              <a:picLocks noChangeAspect="1"/>
            </p:cNvPicPr>
            <p:nvPr/>
          </p:nvPicPr>
          <p:blipFill>
            <a:blip r:embed="rId33"/>
            <a:stretch/>
          </p:blipFill>
          <p:spPr bwMode="auto">
            <a:xfrm>
              <a:off x="7297559" y="4863066"/>
              <a:ext cx="1162172" cy="421673"/>
            </a:xfrm>
            <a:prstGeom prst="rect">
              <a:avLst/>
            </a:prstGeom>
          </p:spPr>
        </p:pic>
        <p:pic>
          <p:nvPicPr>
            <p:cNvPr id="51" name="Grafik 50"/>
            <p:cNvPicPr>
              <a:picLocks noChangeAspect="1"/>
            </p:cNvPicPr>
            <p:nvPr/>
          </p:nvPicPr>
          <p:blipFill>
            <a:blip r:embed="rId34"/>
            <a:stretch/>
          </p:blipFill>
          <p:spPr bwMode="auto">
            <a:xfrm>
              <a:off x="10176371" y="4237101"/>
              <a:ext cx="1168486" cy="349098"/>
            </a:xfrm>
            <a:prstGeom prst="rect">
              <a:avLst/>
            </a:prstGeom>
          </p:spPr>
        </p:pic>
        <p:pic>
          <p:nvPicPr>
            <p:cNvPr id="52" name="Grafik 51"/>
            <p:cNvPicPr>
              <a:picLocks noChangeAspect="1"/>
            </p:cNvPicPr>
            <p:nvPr/>
          </p:nvPicPr>
          <p:blipFill>
            <a:blip r:embed="rId35"/>
            <a:stretch/>
          </p:blipFill>
          <p:spPr bwMode="auto">
            <a:xfrm>
              <a:off x="6898324" y="4878546"/>
              <a:ext cx="211741" cy="382116"/>
            </a:xfrm>
            <a:prstGeom prst="rect">
              <a:avLst/>
            </a:prstGeom>
          </p:spPr>
        </p:pic>
        <p:pic>
          <p:nvPicPr>
            <p:cNvPr id="53" name="Grafik 52"/>
            <p:cNvPicPr>
              <a:picLocks noChangeAspect="1"/>
            </p:cNvPicPr>
            <p:nvPr/>
          </p:nvPicPr>
          <p:blipFill>
            <a:blip r:embed="rId36"/>
            <a:stretch/>
          </p:blipFill>
          <p:spPr bwMode="auto">
            <a:xfrm>
              <a:off x="2916252" y="4885394"/>
              <a:ext cx="1844649" cy="341370"/>
            </a:xfrm>
            <a:prstGeom prst="rect">
              <a:avLst/>
            </a:prstGeom>
          </p:spPr>
        </p:pic>
        <p:pic>
          <p:nvPicPr>
            <p:cNvPr id="54" name="Grafik 53"/>
            <p:cNvPicPr>
              <a:picLocks noChangeAspect="1"/>
            </p:cNvPicPr>
            <p:nvPr/>
          </p:nvPicPr>
          <p:blipFill>
            <a:blip r:embed="rId37"/>
            <a:stretch/>
          </p:blipFill>
          <p:spPr bwMode="auto">
            <a:xfrm>
              <a:off x="4279497" y="2189798"/>
              <a:ext cx="1117807" cy="371957"/>
            </a:xfrm>
            <a:prstGeom prst="rect">
              <a:avLst/>
            </a:prstGeom>
          </p:spPr>
        </p:pic>
        <p:pic>
          <p:nvPicPr>
            <p:cNvPr id="55" name="Grafik 54"/>
            <p:cNvPicPr>
              <a:picLocks noChangeAspect="1"/>
            </p:cNvPicPr>
            <p:nvPr/>
          </p:nvPicPr>
          <p:blipFill>
            <a:blip r:embed="rId38"/>
            <a:stretch/>
          </p:blipFill>
          <p:spPr bwMode="auto">
            <a:xfrm>
              <a:off x="3145674" y="4228926"/>
              <a:ext cx="4184450" cy="350065"/>
            </a:xfrm>
            <a:prstGeom prst="rect">
              <a:avLst/>
            </a:prstGeom>
          </p:spPr>
        </p:pic>
        <p:pic>
          <p:nvPicPr>
            <p:cNvPr id="56" name="Grafik 55"/>
            <p:cNvPicPr>
              <a:picLocks noChangeAspect="1"/>
            </p:cNvPicPr>
            <p:nvPr/>
          </p:nvPicPr>
          <p:blipFill>
            <a:blip r:embed="rId39"/>
            <a:stretch/>
          </p:blipFill>
          <p:spPr bwMode="auto">
            <a:xfrm>
              <a:off x="8738378" y="3533204"/>
              <a:ext cx="1186575" cy="337274"/>
            </a:xfrm>
            <a:prstGeom prst="rect">
              <a:avLst/>
            </a:prstGeom>
          </p:spPr>
        </p:pic>
        <p:pic>
          <p:nvPicPr>
            <p:cNvPr id="57" name="Grafik 56"/>
            <p:cNvPicPr>
              <a:picLocks noChangeAspect="1"/>
            </p:cNvPicPr>
            <p:nvPr/>
          </p:nvPicPr>
          <p:blipFill>
            <a:blip r:embed="rId40"/>
            <a:stretch/>
          </p:blipFill>
          <p:spPr bwMode="auto">
            <a:xfrm>
              <a:off x="6483920" y="2205947"/>
              <a:ext cx="1658586" cy="355808"/>
            </a:xfrm>
            <a:prstGeom prst="rect">
              <a:avLst/>
            </a:prstGeom>
          </p:spPr>
        </p:pic>
        <p:pic>
          <p:nvPicPr>
            <p:cNvPr id="58" name="Grafik 57"/>
            <p:cNvPicPr>
              <a:picLocks noChangeAspect="1"/>
            </p:cNvPicPr>
            <p:nvPr/>
          </p:nvPicPr>
          <p:blipFill>
            <a:blip r:embed="rId41"/>
            <a:stretch/>
          </p:blipFill>
          <p:spPr bwMode="auto">
            <a:xfrm>
              <a:off x="3218208" y="1517777"/>
              <a:ext cx="1467035" cy="350337"/>
            </a:xfrm>
            <a:prstGeom prst="rect">
              <a:avLst/>
            </a:prstGeom>
          </p:spPr>
        </p:pic>
        <p:pic>
          <p:nvPicPr>
            <p:cNvPr id="59" name="Grafik 58"/>
            <p:cNvPicPr>
              <a:picLocks noChangeAspect="1"/>
            </p:cNvPicPr>
            <p:nvPr/>
          </p:nvPicPr>
          <p:blipFill>
            <a:blip r:embed="rId42"/>
            <a:stretch/>
          </p:blipFill>
          <p:spPr bwMode="auto">
            <a:xfrm>
              <a:off x="10517538" y="2204864"/>
              <a:ext cx="1070245" cy="361747"/>
            </a:xfrm>
            <a:prstGeom prst="rect">
              <a:avLst/>
            </a:prstGeom>
          </p:spPr>
        </p:pic>
        <p:pic>
          <p:nvPicPr>
            <p:cNvPr id="60" name="Grafik 59"/>
            <p:cNvPicPr>
              <a:picLocks noChangeAspect="1"/>
            </p:cNvPicPr>
            <p:nvPr/>
          </p:nvPicPr>
          <p:blipFill>
            <a:blip r:embed="rId43"/>
            <a:stretch/>
          </p:blipFill>
          <p:spPr bwMode="auto">
            <a:xfrm>
              <a:off x="9191230" y="2217208"/>
              <a:ext cx="985142" cy="357392"/>
            </a:xfrm>
            <a:prstGeom prst="rect">
              <a:avLst/>
            </a:prstGeom>
          </p:spPr>
        </p:pic>
        <p:pic>
          <p:nvPicPr>
            <p:cNvPr id="61" name="Grafik 60"/>
            <p:cNvPicPr>
              <a:picLocks noChangeAspect="1"/>
            </p:cNvPicPr>
            <p:nvPr/>
          </p:nvPicPr>
          <p:blipFill>
            <a:blip r:embed="rId44"/>
            <a:stretch/>
          </p:blipFill>
          <p:spPr bwMode="auto">
            <a:xfrm>
              <a:off x="5090791" y="3575994"/>
              <a:ext cx="1807533" cy="350607"/>
            </a:xfrm>
            <a:prstGeom prst="rect">
              <a:avLst/>
            </a:prstGeom>
          </p:spPr>
        </p:pic>
        <p:pic>
          <p:nvPicPr>
            <p:cNvPr id="62" name="Grafik 61"/>
            <p:cNvPicPr>
              <a:picLocks noChangeAspect="1"/>
            </p:cNvPicPr>
            <p:nvPr/>
          </p:nvPicPr>
          <p:blipFill>
            <a:blip r:embed="rId45"/>
            <a:stretch/>
          </p:blipFill>
          <p:spPr bwMode="auto">
            <a:xfrm>
              <a:off x="4007768" y="2888001"/>
              <a:ext cx="1759541" cy="340556"/>
            </a:xfrm>
            <a:prstGeom prst="rect">
              <a:avLst/>
            </a:prstGeom>
          </p:spPr>
        </p:pic>
        <p:pic>
          <p:nvPicPr>
            <p:cNvPr id="63" name="Grafik 62"/>
            <p:cNvPicPr>
              <a:picLocks noChangeAspect="1"/>
            </p:cNvPicPr>
            <p:nvPr/>
          </p:nvPicPr>
          <p:blipFill>
            <a:blip r:embed="rId46"/>
            <a:stretch/>
          </p:blipFill>
          <p:spPr bwMode="auto">
            <a:xfrm>
              <a:off x="3686756" y="3509235"/>
              <a:ext cx="1074145" cy="375657"/>
            </a:xfrm>
            <a:prstGeom prst="rect">
              <a:avLst/>
            </a:prstGeom>
          </p:spPr>
        </p:pic>
        <p:pic>
          <p:nvPicPr>
            <p:cNvPr id="64" name="Grafik 63"/>
            <p:cNvPicPr>
              <a:picLocks noChangeAspect="1"/>
            </p:cNvPicPr>
            <p:nvPr/>
          </p:nvPicPr>
          <p:blipFill>
            <a:blip r:embed="rId47"/>
            <a:stretch/>
          </p:blipFill>
          <p:spPr bwMode="auto">
            <a:xfrm>
              <a:off x="6555242" y="860750"/>
              <a:ext cx="1006092" cy="343718"/>
            </a:xfrm>
            <a:prstGeom prst="rect">
              <a:avLst/>
            </a:prstGeom>
          </p:spPr>
        </p:pic>
        <p:pic>
          <p:nvPicPr>
            <p:cNvPr id="65" name="Grafik 64"/>
            <p:cNvPicPr>
              <a:picLocks noChangeAspect="1"/>
            </p:cNvPicPr>
            <p:nvPr/>
          </p:nvPicPr>
          <p:blipFill>
            <a:blip r:embed="rId48"/>
            <a:stretch/>
          </p:blipFill>
          <p:spPr bwMode="auto">
            <a:xfrm>
              <a:off x="6121026" y="2868130"/>
              <a:ext cx="691341" cy="346568"/>
            </a:xfrm>
            <a:prstGeom prst="rect">
              <a:avLst/>
            </a:prstGeom>
          </p:spPr>
        </p:pic>
      </p:grpSp>
      <p:pic>
        <p:nvPicPr>
          <p:cNvPr id="66" name="Grafik 65"/>
          <p:cNvPicPr>
            <a:picLocks noChangeAspect="1"/>
          </p:cNvPicPr>
          <p:nvPr/>
        </p:nvPicPr>
        <p:blipFill>
          <a:blip r:embed="rId49"/>
          <a:stretch/>
        </p:blipFill>
        <p:spPr bwMode="auto">
          <a:xfrm>
            <a:off x="10018072" y="1252038"/>
            <a:ext cx="1020201" cy="680901"/>
          </a:xfrm>
          <a:prstGeom prst="rect">
            <a:avLst/>
          </a:prstGeom>
        </p:spPr>
      </p:pic>
      <p:pic>
        <p:nvPicPr>
          <p:cNvPr id="67" name="Picture 98" descr="Startseite - Universität Bremen"/>
          <p:cNvPicPr>
            <a:picLocks noChangeAspect="1" noChangeArrowheads="1"/>
          </p:cNvPicPr>
          <p:nvPr/>
        </p:nvPicPr>
        <p:blipFill>
          <a:blip r:embed="rId50"/>
          <a:stretch/>
        </p:blipFill>
        <p:spPr bwMode="auto">
          <a:xfrm>
            <a:off x="7371171" y="1454971"/>
            <a:ext cx="878323" cy="315188"/>
          </a:xfrm>
          <a:prstGeom prst="rect">
            <a:avLst/>
          </a:prstGeom>
          <a:noFill/>
        </p:spPr>
      </p:pic>
      <p:pic>
        <p:nvPicPr>
          <p:cNvPr id="68" name="Picture 100" descr="Logo Marum"/>
          <p:cNvPicPr>
            <a:picLocks noChangeAspect="1" noChangeArrowheads="1"/>
          </p:cNvPicPr>
          <p:nvPr/>
        </p:nvPicPr>
        <p:blipFill>
          <a:blip r:embed="rId51"/>
          <a:stretch/>
        </p:blipFill>
        <p:spPr bwMode="auto">
          <a:xfrm>
            <a:off x="8814028" y="1429294"/>
            <a:ext cx="810364" cy="411664"/>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Fußzeilenplatzhalter 5"/>
          <p:cNvSpPr>
            <a:spLocks noGrp="1"/>
          </p:cNvSpPr>
          <p:nvPr>
            <p:ph type="ftr" sz="quarter" idx="11"/>
          </p:nvPr>
        </p:nvSpPr>
        <p:spPr bwMode="auto"/>
        <p:txBody>
          <a:bodyPr/>
          <a:lstStyle/>
          <a:p>
            <a:pPr>
              <a:defRPr/>
            </a:pPr>
            <a:r>
              <a:rPr lang="en-GB"/>
              <a:t>RDM - Biodiversity and Environmental Science</a:t>
            </a:r>
            <a:endParaRPr lang="de-DE"/>
          </a:p>
        </p:txBody>
      </p:sp>
      <p:sp>
        <p:nvSpPr>
          <p:cNvPr id="9" name="Foliennummernplatzhalter 8"/>
          <p:cNvSpPr>
            <a:spLocks noGrp="1"/>
          </p:cNvSpPr>
          <p:nvPr>
            <p:ph type="sldNum" sz="quarter" idx="12"/>
          </p:nvPr>
        </p:nvSpPr>
        <p:spPr bwMode="auto"/>
        <p:txBody>
          <a:bodyPr/>
          <a:lstStyle/>
          <a:p>
            <a:pPr>
              <a:defRPr/>
            </a:pPr>
            <a:fld id="{8275195E-75D3-48A0-AC71-660A4BA55B38}" type="slidenum">
              <a:rPr lang="de-DE"/>
              <a:t>11</a:t>
            </a:fld>
            <a:endParaRPr lang="de-DE"/>
          </a:p>
        </p:txBody>
      </p:sp>
      <p:sp>
        <p:nvSpPr>
          <p:cNvPr id="3" name="Datumsplatzhalter 2"/>
          <p:cNvSpPr>
            <a:spLocks noGrp="1"/>
          </p:cNvSpPr>
          <p:nvPr>
            <p:ph type="dt" sz="half" idx="10"/>
          </p:nvPr>
        </p:nvSpPr>
        <p:spPr bwMode="auto"/>
        <p:txBody>
          <a:bodyPr/>
          <a:lstStyle/>
          <a:p>
            <a:pPr>
              <a:defRPr/>
            </a:pPr>
            <a:r>
              <a:rPr lang="en-US"/>
              <a:t>15.01.2024</a:t>
            </a:r>
            <a:endParaRPr lang="de-DE"/>
          </a:p>
        </p:txBody>
      </p:sp>
      <p:sp>
        <p:nvSpPr>
          <p:cNvPr id="27" name="Google Shape;259;p6"/>
          <p:cNvSpPr txBox="1"/>
          <p:nvPr/>
        </p:nvSpPr>
        <p:spPr bwMode="auto">
          <a:xfrm>
            <a:off x="406800" y="306775"/>
            <a:ext cx="7808300" cy="1303200"/>
          </a:xfrm>
          <a:prstGeom prst="rect">
            <a:avLst/>
          </a:prstGeom>
          <a:noFill/>
          <a:ln>
            <a:noFill/>
          </a:ln>
        </p:spPr>
        <p:txBody>
          <a:bodyPr spcFirstLastPara="1" wrap="square" lIns="0" tIns="0" rIns="0" bIns="0" anchor="t" anchorCtr="0">
            <a:normAutofit/>
          </a:bodyPr>
          <a:lstStyle>
            <a:defPPr marR="0" lvl="0" algn="l">
              <a:lnSpc>
                <a:spcPct val="100000"/>
              </a:lnSpc>
              <a:spcBef>
                <a:spcPts val="0"/>
              </a:spcBef>
              <a:spcAft>
                <a:spcPts val="0"/>
              </a:spcAft>
            </a:defPPr>
            <a:lvl1pPr marR="0" lvl="0" algn="l">
              <a:lnSpc>
                <a:spcPct val="90000"/>
              </a:lnSpc>
              <a:spcBef>
                <a:spcPts val="0"/>
              </a:spcBef>
              <a:spcAft>
                <a:spcPts val="0"/>
              </a:spcAft>
              <a:buClr>
                <a:schemeClr val="dk1"/>
              </a:buClr>
              <a:buSzPts val="3200"/>
              <a:buFont typeface="Work Sans Medium"/>
              <a:buNone/>
              <a:defRPr sz="3200" b="0" i="0" u="none" strike="noStrike" cap="none">
                <a:solidFill>
                  <a:schemeClr val="dk1"/>
                </a:solidFill>
                <a:latin typeface="Work Sans Medium"/>
                <a:ea typeface="Work Sans Medium"/>
                <a:cs typeface="Work Sans Medium"/>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r>
              <a:rPr lang="de-DE" b="1">
                <a:latin typeface="Work Sans"/>
                <a:ea typeface="+mj-ea"/>
                <a:cs typeface="+mj-cs"/>
              </a:rPr>
              <a:t>Jobs in RDM</a:t>
            </a:r>
            <a:endParaRPr/>
          </a:p>
        </p:txBody>
      </p:sp>
      <p:grpSp>
        <p:nvGrpSpPr>
          <p:cNvPr id="29" name="Gruppieren 28"/>
          <p:cNvGrpSpPr/>
          <p:nvPr/>
        </p:nvGrpSpPr>
        <p:grpSpPr bwMode="auto">
          <a:xfrm>
            <a:off x="406800" y="1284083"/>
            <a:ext cx="11272055" cy="3020017"/>
            <a:chOff x="406800" y="1457706"/>
            <a:chExt cx="11272055" cy="3020017"/>
          </a:xfrm>
        </p:grpSpPr>
        <p:grpSp>
          <p:nvGrpSpPr>
            <p:cNvPr id="30" name="Gruppieren 29"/>
            <p:cNvGrpSpPr/>
            <p:nvPr/>
          </p:nvGrpSpPr>
          <p:grpSpPr bwMode="auto">
            <a:xfrm>
              <a:off x="406800" y="1457706"/>
              <a:ext cx="11272055" cy="3020017"/>
              <a:chOff x="406800" y="1446131"/>
              <a:chExt cx="11272055" cy="3020017"/>
            </a:xfrm>
          </p:grpSpPr>
          <p:sp>
            <p:nvSpPr>
              <p:cNvPr id="37" name="Rechteck 36"/>
              <p:cNvSpPr/>
              <p:nvPr/>
            </p:nvSpPr>
            <p:spPr bwMode="auto">
              <a:xfrm>
                <a:off x="1706216" y="2849134"/>
                <a:ext cx="3300751" cy="1617014"/>
              </a:xfrm>
              <a:prstGeom prst="rect">
                <a:avLst/>
              </a:prstGeom>
              <a:noFill/>
              <a:effectLst/>
            </p:spPr>
            <p:txBody>
              <a:bodyPr wrap="square" anchor="t">
                <a:noAutofit/>
              </a:bodyPr>
              <a:lstStyle/>
              <a:p>
                <a:pPr algn="ctr">
                  <a:defRPr/>
                </a:pPr>
                <a:r>
                  <a:rPr lang="de-DE" sz="2000">
                    <a:latin typeface="Work Sans Light"/>
                  </a:rPr>
                  <a:t>Programming</a:t>
                </a:r>
              </a:p>
              <a:p>
                <a:pPr algn="ctr">
                  <a:defRPr/>
                </a:pPr>
                <a:r>
                  <a:rPr lang="de-DE" sz="2000">
                    <a:latin typeface="Work Sans Light"/>
                  </a:rPr>
                  <a:t>Data Management</a:t>
                </a:r>
                <a:endParaRPr/>
              </a:p>
              <a:p>
                <a:pPr algn="ctr">
                  <a:defRPr/>
                </a:pPr>
                <a:r>
                  <a:rPr lang="de-DE" sz="2000">
                    <a:latin typeface="Work Sans Light"/>
                  </a:rPr>
                  <a:t>Software &amp; IT Tools</a:t>
                </a:r>
                <a:endParaRPr lang="en-GB" sz="2000">
                  <a:latin typeface="Work Sans Light"/>
                </a:endParaRPr>
              </a:p>
            </p:txBody>
          </p:sp>
          <p:sp>
            <p:nvSpPr>
              <p:cNvPr id="38" name="Rechteck 37"/>
              <p:cNvSpPr/>
              <p:nvPr/>
            </p:nvSpPr>
            <p:spPr bwMode="auto">
              <a:xfrm>
                <a:off x="6115942" y="2849134"/>
                <a:ext cx="3403600" cy="1617014"/>
              </a:xfrm>
              <a:prstGeom prst="rect">
                <a:avLst/>
              </a:prstGeom>
              <a:noFill/>
              <a:effectLst/>
            </p:spPr>
            <p:txBody>
              <a:bodyPr wrap="square" anchor="t">
                <a:noAutofit/>
              </a:bodyPr>
              <a:lstStyle/>
              <a:p>
                <a:pPr algn="ctr">
                  <a:defRPr/>
                </a:pPr>
                <a:r>
                  <a:rPr lang="de-DE" sz="2000">
                    <a:latin typeface="Work Sans Light"/>
                  </a:rPr>
                  <a:t>M</a:t>
                </a:r>
                <a:r>
                  <a:rPr lang="en-GB" sz="2000">
                    <a:latin typeface="Work Sans Light"/>
                  </a:rPr>
                  <a:t>athematics &amp; Statistics</a:t>
                </a:r>
                <a:endParaRPr/>
              </a:p>
              <a:p>
                <a:pPr algn="ctr">
                  <a:defRPr/>
                </a:pPr>
                <a:r>
                  <a:rPr lang="de-DE" sz="2000">
                    <a:latin typeface="Work Sans Light"/>
                  </a:rPr>
                  <a:t>D</a:t>
                </a:r>
                <a:r>
                  <a:rPr lang="en-GB" sz="2000">
                    <a:latin typeface="Work Sans Light"/>
                  </a:rPr>
                  <a:t>omain Expertise</a:t>
                </a:r>
                <a:endParaRPr/>
              </a:p>
              <a:p>
                <a:pPr algn="ctr">
                  <a:defRPr/>
                </a:pPr>
                <a:r>
                  <a:rPr lang="de-DE" sz="2000">
                    <a:latin typeface="Work Sans Light"/>
                  </a:rPr>
                  <a:t>C</a:t>
                </a:r>
                <a:r>
                  <a:rPr lang="en-GB" sz="2000">
                    <a:latin typeface="Work Sans Light"/>
                  </a:rPr>
                  <a:t>omputer Science</a:t>
                </a:r>
                <a:endParaRPr/>
              </a:p>
            </p:txBody>
          </p:sp>
          <p:graphicFrame>
            <p:nvGraphicFramePr>
              <p:cNvPr id="39" name="Diagramm 38"/>
              <p:cNvGraphicFramePr>
                <a:graphicFrameLocks/>
              </p:cNvGraphicFramePr>
              <p:nvPr/>
            </p:nvGraphicFramePr>
            <p:xfrm>
              <a:off x="406800" y="1446131"/>
              <a:ext cx="11272055" cy="1617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pic>
          <p:nvPicPr>
            <p:cNvPr id="31" name="Grafik 30" descr="Glühbirne"/>
            <p:cNvPicPr>
              <a:picLocks noChangeAspect="1"/>
            </p:cNvPicPr>
            <p:nvPr/>
          </p:nvPicPr>
          <p:blipFill>
            <a:blip r:embed="rId8">
              <a:extLst>
                <a:ext uri="{96DAC541-7B7A-43D3-8B79-37D633B846F1}">
                  <asvg:svgBlip xmlns:asvg="http://schemas.microsoft.com/office/drawing/2016/SVG/main" r:embed="rId9"/>
                </a:ext>
              </a:extLst>
            </a:blip>
            <a:stretch/>
          </p:blipFill>
          <p:spPr bwMode="auto">
            <a:xfrm>
              <a:off x="9894165" y="1692693"/>
              <a:ext cx="707983" cy="707983"/>
            </a:xfrm>
            <a:prstGeom prst="rect">
              <a:avLst/>
            </a:prstGeom>
          </p:spPr>
        </p:pic>
        <p:pic>
          <p:nvPicPr>
            <p:cNvPr id="32" name="Grafik 31" descr="Laubbaum"/>
            <p:cNvPicPr>
              <a:picLocks noChangeAspect="1"/>
            </p:cNvPicPr>
            <p:nvPr/>
          </p:nvPicPr>
          <p:blipFill>
            <a:blip r:embed="rId10">
              <a:extLst>
                <a:ext uri="{96DAC541-7B7A-43D3-8B79-37D633B846F1}">
                  <asvg:svgBlip xmlns:asvg="http://schemas.microsoft.com/office/drawing/2016/SVG/main" r:embed="rId11"/>
                </a:ext>
              </a:extLst>
            </a:blip>
            <a:stretch/>
          </p:blipFill>
          <p:spPr bwMode="auto">
            <a:xfrm>
              <a:off x="1056572" y="1615699"/>
              <a:ext cx="707983" cy="707983"/>
            </a:xfrm>
            <a:prstGeom prst="rect">
              <a:avLst/>
            </a:prstGeom>
          </p:spPr>
        </p:pic>
        <p:pic>
          <p:nvPicPr>
            <p:cNvPr id="33" name="Grafik 32" descr="Daumen-hoch-Zeichen"/>
            <p:cNvPicPr>
              <a:picLocks noChangeAspect="1"/>
            </p:cNvPicPr>
            <p:nvPr/>
          </p:nvPicPr>
          <p:blipFill>
            <a:blip r:embed="rId12">
              <a:extLst>
                <a:ext uri="{96DAC541-7B7A-43D3-8B79-37D633B846F1}">
                  <asvg:svgBlip xmlns:asvg="http://schemas.microsoft.com/office/drawing/2016/SVG/main" r:embed="rId13"/>
                </a:ext>
              </a:extLst>
            </a:blip>
            <a:stretch/>
          </p:blipFill>
          <p:spPr bwMode="auto">
            <a:xfrm>
              <a:off x="5527469" y="1615388"/>
              <a:ext cx="707983" cy="707983"/>
            </a:xfrm>
            <a:prstGeom prst="rect">
              <a:avLst/>
            </a:prstGeom>
          </p:spPr>
        </p:pic>
        <p:sp>
          <p:nvSpPr>
            <p:cNvPr id="34" name="Textfeld 33"/>
            <p:cNvSpPr txBox="1"/>
            <p:nvPr/>
          </p:nvSpPr>
          <p:spPr bwMode="auto">
            <a:xfrm>
              <a:off x="747032" y="2401742"/>
              <a:ext cx="1608881" cy="369332"/>
            </a:xfrm>
            <a:prstGeom prst="rect">
              <a:avLst/>
            </a:prstGeom>
            <a:noFill/>
          </p:spPr>
          <p:txBody>
            <a:bodyPr wrap="square" rtlCol="0">
              <a:spAutoFit/>
            </a:bodyPr>
            <a:lstStyle/>
            <a:p>
              <a:pPr>
                <a:defRPr/>
              </a:pPr>
              <a:r>
                <a:rPr lang="de-DE" sz="1800">
                  <a:latin typeface="Work Sans Light"/>
                </a:rPr>
                <a:t>Raw Data</a:t>
              </a:r>
              <a:endParaRPr lang="en-GB" sz="1800">
                <a:latin typeface="Work Sans Light"/>
              </a:endParaRPr>
            </a:p>
          </p:txBody>
        </p:sp>
        <p:sp>
          <p:nvSpPr>
            <p:cNvPr id="35" name="Textfeld 34"/>
            <p:cNvSpPr txBox="1"/>
            <p:nvPr/>
          </p:nvSpPr>
          <p:spPr bwMode="auto">
            <a:xfrm>
              <a:off x="5135333" y="2396608"/>
              <a:ext cx="1608881" cy="369332"/>
            </a:xfrm>
            <a:prstGeom prst="rect">
              <a:avLst/>
            </a:prstGeom>
            <a:noFill/>
          </p:spPr>
          <p:txBody>
            <a:bodyPr wrap="square" rtlCol="0">
              <a:spAutoFit/>
            </a:bodyPr>
            <a:lstStyle/>
            <a:p>
              <a:pPr lvl="0">
                <a:defRPr/>
              </a:pPr>
              <a:r>
                <a:rPr lang="de-DE" sz="1800">
                  <a:latin typeface="Work Sans Light"/>
                </a:rPr>
                <a:t>FAIR Data</a:t>
              </a:r>
              <a:endParaRPr lang="en-GB" sz="1800">
                <a:latin typeface="Work Sans Light"/>
              </a:endParaRPr>
            </a:p>
          </p:txBody>
        </p:sp>
        <p:sp>
          <p:nvSpPr>
            <p:cNvPr id="36" name="Textfeld 35"/>
            <p:cNvSpPr txBox="1"/>
            <p:nvPr/>
          </p:nvSpPr>
          <p:spPr bwMode="auto">
            <a:xfrm>
              <a:off x="9681122" y="2407199"/>
              <a:ext cx="1608881" cy="369332"/>
            </a:xfrm>
            <a:prstGeom prst="rect">
              <a:avLst/>
            </a:prstGeom>
            <a:noFill/>
          </p:spPr>
          <p:txBody>
            <a:bodyPr wrap="square" rtlCol="0">
              <a:spAutoFit/>
            </a:bodyPr>
            <a:lstStyle/>
            <a:p>
              <a:pPr lvl="0">
                <a:defRPr/>
              </a:pPr>
              <a:r>
                <a:rPr lang="de-DE" sz="1800">
                  <a:latin typeface="Work Sans Light"/>
                </a:rPr>
                <a:t>Knowledge</a:t>
              </a:r>
              <a:endParaRPr lang="en-GB" sz="1800">
                <a:latin typeface="Work Sans Light"/>
              </a:endParaRPr>
            </a:p>
          </p:txBody>
        </p:sp>
      </p:grpSp>
      <p:sp>
        <p:nvSpPr>
          <p:cNvPr id="40" name="Rechteck 39"/>
          <p:cNvSpPr/>
          <p:nvPr/>
        </p:nvSpPr>
        <p:spPr bwMode="auto">
          <a:xfrm>
            <a:off x="661604" y="4352544"/>
            <a:ext cx="6759651" cy="1631216"/>
          </a:xfrm>
          <a:prstGeom prst="rect">
            <a:avLst/>
          </a:prstGeom>
        </p:spPr>
        <p:txBody>
          <a:bodyPr wrap="square">
            <a:spAutoFit/>
          </a:bodyPr>
          <a:lstStyle/>
          <a:p>
            <a:pPr>
              <a:defRPr/>
            </a:pPr>
            <a:r>
              <a:rPr lang="en-GB" sz="2000">
                <a:solidFill>
                  <a:srgbClr val="3C3C3C"/>
                </a:solidFill>
                <a:latin typeface="Work Sans Light"/>
              </a:rPr>
              <a:t>‘[…] the cross-discipline training program “Data Train” of the “U Bremen Research Alliance” teaches competencies in data literacy, research data management, and data science for doctoral researchers.[…]’</a:t>
            </a:r>
            <a:endParaRPr lang="en-GB" sz="2000">
              <a:latin typeface="Work Sans Light"/>
            </a:endParaRPr>
          </a:p>
        </p:txBody>
      </p:sp>
      <p:grpSp>
        <p:nvGrpSpPr>
          <p:cNvPr id="41" name="Gruppieren 40"/>
          <p:cNvGrpSpPr/>
          <p:nvPr/>
        </p:nvGrpSpPr>
        <p:grpSpPr bwMode="auto">
          <a:xfrm>
            <a:off x="7778126" y="4429211"/>
            <a:ext cx="3259562" cy="1728049"/>
            <a:chOff x="7684438" y="4093543"/>
            <a:chExt cx="3850967" cy="2041581"/>
          </a:xfrm>
        </p:grpSpPr>
        <p:pic>
          <p:nvPicPr>
            <p:cNvPr id="42" name="Picture 2" descr="https://www.uni-bremen.de/fileadmin/_processed_/6/b/csm_Banner_de_animiert_neu_Zeichenflaeche_1_97ba157bd8.png"/>
            <p:cNvPicPr>
              <a:picLocks noChangeAspect="1" noChangeArrowheads="1"/>
            </p:cNvPicPr>
            <p:nvPr/>
          </p:nvPicPr>
          <p:blipFill>
            <a:blip r:embed="rId14"/>
            <a:stretch/>
          </p:blipFill>
          <p:spPr bwMode="auto">
            <a:xfrm>
              <a:off x="7684438" y="4097873"/>
              <a:ext cx="1996683" cy="2037251"/>
            </a:xfrm>
            <a:prstGeom prst="rect">
              <a:avLst/>
            </a:prstGeom>
            <a:noFill/>
          </p:spPr>
        </p:pic>
        <p:pic>
          <p:nvPicPr>
            <p:cNvPr id="43" name="Picture 2" descr="https://www.uni-bremen.de/fileadmin/_processed_/6/b/csm_Banner_de_animiert_neu_Zeichenflaeche_1_97ba157bd8.png"/>
            <p:cNvPicPr>
              <a:picLocks noChangeAspect="1" noChangeArrowheads="1"/>
            </p:cNvPicPr>
            <p:nvPr/>
          </p:nvPicPr>
          <p:blipFill>
            <a:blip r:embed="rId15"/>
            <a:stretch/>
          </p:blipFill>
          <p:spPr bwMode="auto">
            <a:xfrm>
              <a:off x="9519542" y="4093543"/>
              <a:ext cx="2015864" cy="2037251"/>
            </a:xfrm>
            <a:prstGeom prst="rect">
              <a:avLst/>
            </a:prstGeom>
            <a:noFill/>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7" name="Foliennummernplatzhalter 6"/>
          <p:cNvSpPr>
            <a:spLocks noGrp="1"/>
          </p:cNvSpPr>
          <p:nvPr>
            <p:ph type="sldNum" sz="quarter" idx="12"/>
          </p:nvPr>
        </p:nvSpPr>
        <p:spPr bwMode="auto"/>
        <p:txBody>
          <a:bodyPr/>
          <a:lstStyle/>
          <a:p>
            <a:pPr>
              <a:defRPr/>
            </a:pPr>
            <a:fld id="{8275195E-75D3-48A0-AC71-660A4BA55B38}" type="slidenum">
              <a:rPr lang="de-DE">
                <a:latin typeface="Work Sans"/>
              </a:rPr>
              <a:t>12</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pic>
        <p:nvPicPr>
          <p:cNvPr id="2052" name="Picture 4" descr="https://rdmkit.elixir-europe.org/images/data_life_cycle.png"/>
          <p:cNvPicPr>
            <a:picLocks noChangeAspect="1" noChangeArrowheads="1"/>
          </p:cNvPicPr>
          <p:nvPr/>
        </p:nvPicPr>
        <p:blipFill>
          <a:blip r:embed="rId3"/>
          <a:stretch/>
        </p:blipFill>
        <p:spPr bwMode="auto">
          <a:xfrm>
            <a:off x="3287688" y="545624"/>
            <a:ext cx="5616624" cy="5620528"/>
          </a:xfrm>
          <a:prstGeom prst="rect">
            <a:avLst/>
          </a:prstGeom>
          <a:noFill/>
        </p:spPr>
      </p:pic>
      <p:sp>
        <p:nvSpPr>
          <p:cNvPr id="5" name="Rechteck 4"/>
          <p:cNvSpPr/>
          <p:nvPr/>
        </p:nvSpPr>
        <p:spPr bwMode="auto">
          <a:xfrm>
            <a:off x="551384" y="4797152"/>
            <a:ext cx="3492388" cy="1169551"/>
          </a:xfrm>
          <a:prstGeom prst="rect">
            <a:avLst/>
          </a:prstGeom>
        </p:spPr>
        <p:txBody>
          <a:bodyPr wrap="square">
            <a:spAutoFit/>
          </a:bodyPr>
          <a:lstStyle/>
          <a:p>
            <a:pPr>
              <a:defRPr/>
            </a:pPr>
            <a:r>
              <a:rPr lang="en-GB" sz="1400">
                <a:latin typeface="Work Sans"/>
              </a:rPr>
              <a:t>ELIXIR (2021) Research Data Management Kit. A deliverable from the EU-funded ELIXIR-CONVERGE project (grant agreement 871075). URL: </a:t>
            </a:r>
            <a:r>
              <a:rPr lang="en-GB" sz="1400" u="sng">
                <a:latin typeface="Work Sans"/>
                <a:hlinkClick r:id="rId4" tooltip="https://rdmkit.elixir-europe.org/"/>
              </a:rPr>
              <a:t>https://rdmkit.elixir-europe.org</a:t>
            </a:r>
            <a:endParaRPr lang="en-GB" sz="1400">
              <a:latin typeface="Work Sans"/>
            </a:endParaRPr>
          </a:p>
        </p:txBody>
      </p:sp>
      <p:sp>
        <p:nvSpPr>
          <p:cNvPr id="12" name="Freihandform: Form 11"/>
          <p:cNvSpPr/>
          <p:nvPr/>
        </p:nvSpPr>
        <p:spPr bwMode="auto">
          <a:xfrm rot="9625488">
            <a:off x="2792772" y="175977"/>
            <a:ext cx="6803572" cy="6227095"/>
          </a:xfrm>
          <a:custGeom>
            <a:avLst/>
            <a:gdLst>
              <a:gd name="connsiteX0" fmla="*/ 2971800 w 6803572"/>
              <a:gd name="connsiteY0" fmla="*/ 0 h 5965371"/>
              <a:gd name="connsiteX1" fmla="*/ 3559629 w 6803572"/>
              <a:gd name="connsiteY1" fmla="*/ 903514 h 5965371"/>
              <a:gd name="connsiteX2" fmla="*/ 3124200 w 6803572"/>
              <a:gd name="connsiteY2" fmla="*/ 1828800 h 5965371"/>
              <a:gd name="connsiteX3" fmla="*/ 4267200 w 6803572"/>
              <a:gd name="connsiteY3" fmla="*/ 2220686 h 5965371"/>
              <a:gd name="connsiteX4" fmla="*/ 5116286 w 6803572"/>
              <a:gd name="connsiteY4" fmla="*/ 1992086 h 5965371"/>
              <a:gd name="connsiteX5" fmla="*/ 5529943 w 6803572"/>
              <a:gd name="connsiteY5" fmla="*/ 1099457 h 5965371"/>
              <a:gd name="connsiteX6" fmla="*/ 6803572 w 6803572"/>
              <a:gd name="connsiteY6" fmla="*/ 3951514 h 5965371"/>
              <a:gd name="connsiteX7" fmla="*/ 4365172 w 6803572"/>
              <a:gd name="connsiteY7" fmla="*/ 5965371 h 5965371"/>
              <a:gd name="connsiteX8" fmla="*/ 1600200 w 6803572"/>
              <a:gd name="connsiteY8" fmla="*/ 5812971 h 5965371"/>
              <a:gd name="connsiteX9" fmla="*/ 783772 w 6803572"/>
              <a:gd name="connsiteY9" fmla="*/ 4582886 h 5965371"/>
              <a:gd name="connsiteX10" fmla="*/ 0 w 6803572"/>
              <a:gd name="connsiteY10" fmla="*/ 2667000 h 5965371"/>
              <a:gd name="connsiteX11" fmla="*/ 1338943 w 6803572"/>
              <a:gd name="connsiteY11" fmla="*/ 555171 h 5965371"/>
              <a:gd name="connsiteX12" fmla="*/ 2971800 w 6803572"/>
              <a:gd name="connsiteY12" fmla="*/ 0 h 5965371"/>
              <a:gd name="connsiteX0" fmla="*/ 3069772 w 6803572"/>
              <a:gd name="connsiteY0" fmla="*/ 0 h 5998028"/>
              <a:gd name="connsiteX1" fmla="*/ 3559629 w 6803572"/>
              <a:gd name="connsiteY1" fmla="*/ 936171 h 5998028"/>
              <a:gd name="connsiteX2" fmla="*/ 3124200 w 6803572"/>
              <a:gd name="connsiteY2" fmla="*/ 1861457 h 5998028"/>
              <a:gd name="connsiteX3" fmla="*/ 4267200 w 6803572"/>
              <a:gd name="connsiteY3" fmla="*/ 2253343 h 5998028"/>
              <a:gd name="connsiteX4" fmla="*/ 5116286 w 6803572"/>
              <a:gd name="connsiteY4" fmla="*/ 2024743 h 5998028"/>
              <a:gd name="connsiteX5" fmla="*/ 5529943 w 6803572"/>
              <a:gd name="connsiteY5" fmla="*/ 1132114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124200 w 6803572"/>
              <a:gd name="connsiteY2" fmla="*/ 1861457 h 5998028"/>
              <a:gd name="connsiteX3" fmla="*/ 4267200 w 6803572"/>
              <a:gd name="connsiteY3" fmla="*/ 2253343 h 5998028"/>
              <a:gd name="connsiteX4" fmla="*/ 5116286 w 6803572"/>
              <a:gd name="connsiteY4" fmla="*/ 2024743 h 5998028"/>
              <a:gd name="connsiteX5" fmla="*/ 5529943 w 6803572"/>
              <a:gd name="connsiteY5" fmla="*/ 1132114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116286 w 6803572"/>
              <a:gd name="connsiteY4" fmla="*/ 2024743 h 5998028"/>
              <a:gd name="connsiteX5" fmla="*/ 5529943 w 6803572"/>
              <a:gd name="connsiteY5" fmla="*/ 1132114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116286 w 6803572"/>
              <a:gd name="connsiteY4" fmla="*/ 2024743 h 5998028"/>
              <a:gd name="connsiteX5" fmla="*/ 5656180 w 6803572"/>
              <a:gd name="connsiteY5" fmla="*/ 994795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255072 w 6803572"/>
              <a:gd name="connsiteY4" fmla="*/ 1960574 h 5998028"/>
              <a:gd name="connsiteX5" fmla="*/ 5656180 w 6803572"/>
              <a:gd name="connsiteY5" fmla="*/ 994795 h 5998028"/>
              <a:gd name="connsiteX6" fmla="*/ 6803572 w 6803572"/>
              <a:gd name="connsiteY6" fmla="*/ 3984171 h 5998028"/>
              <a:gd name="connsiteX7" fmla="*/ 4365172 w 6803572"/>
              <a:gd name="connsiteY7" fmla="*/ 5998028 h 5998028"/>
              <a:gd name="connsiteX8" fmla="*/ 1600200 w 6803572"/>
              <a:gd name="connsiteY8" fmla="*/ 5845628 h 5998028"/>
              <a:gd name="connsiteX9" fmla="*/ 783772 w 6803572"/>
              <a:gd name="connsiteY9" fmla="*/ 4615543 h 5998028"/>
              <a:gd name="connsiteX10" fmla="*/ 0 w 6803572"/>
              <a:gd name="connsiteY10" fmla="*/ 2699657 h 5998028"/>
              <a:gd name="connsiteX11" fmla="*/ 1338943 w 6803572"/>
              <a:gd name="connsiteY11" fmla="*/ 587828 h 5998028"/>
              <a:gd name="connsiteX12" fmla="*/ 3069772 w 6803572"/>
              <a:gd name="connsiteY12"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255072 w 6803572"/>
              <a:gd name="connsiteY4" fmla="*/ 1960574 h 5998028"/>
              <a:gd name="connsiteX5" fmla="*/ 5656180 w 6803572"/>
              <a:gd name="connsiteY5" fmla="*/ 994795 h 5998028"/>
              <a:gd name="connsiteX6" fmla="*/ 6148267 w 6803572"/>
              <a:gd name="connsiteY6" fmla="*/ 2329822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255072 w 6803572"/>
              <a:gd name="connsiteY4" fmla="*/ 1960574 h 5998028"/>
              <a:gd name="connsiteX5" fmla="*/ 5656180 w 6803572"/>
              <a:gd name="connsiteY5" fmla="*/ 994795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267200 w 6803572"/>
              <a:gd name="connsiteY3" fmla="*/ 2253343 h 5998028"/>
              <a:gd name="connsiteX4" fmla="*/ 5219748 w 6803572"/>
              <a:gd name="connsiteY4" fmla="*/ 1837190 h 5998028"/>
              <a:gd name="connsiteX5" fmla="*/ 5656180 w 6803572"/>
              <a:gd name="connsiteY5" fmla="*/ 994795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11586 w 6803572"/>
              <a:gd name="connsiteY2" fmla="*/ 1923981 h 5998028"/>
              <a:gd name="connsiteX3" fmla="*/ 4359971 w 6803572"/>
              <a:gd name="connsiteY3" fmla="*/ 2095934 h 5998028"/>
              <a:gd name="connsiteX4" fmla="*/ 5219748 w 6803572"/>
              <a:gd name="connsiteY4" fmla="*/ 1837190 h 5998028"/>
              <a:gd name="connsiteX5" fmla="*/ 5656180 w 6803572"/>
              <a:gd name="connsiteY5" fmla="*/ 994795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74495 w 6803572"/>
              <a:gd name="connsiteY2" fmla="*/ 1878758 h 5998028"/>
              <a:gd name="connsiteX3" fmla="*/ 4359971 w 6803572"/>
              <a:gd name="connsiteY3" fmla="*/ 2095934 h 5998028"/>
              <a:gd name="connsiteX4" fmla="*/ 5219748 w 6803572"/>
              <a:gd name="connsiteY4" fmla="*/ 1837190 h 5998028"/>
              <a:gd name="connsiteX5" fmla="*/ 5656180 w 6803572"/>
              <a:gd name="connsiteY5" fmla="*/ 994795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74495 w 6803572"/>
              <a:gd name="connsiteY2" fmla="*/ 1878758 h 5998028"/>
              <a:gd name="connsiteX3" fmla="*/ 4359971 w 6803572"/>
              <a:gd name="connsiteY3" fmla="*/ 2095934 h 5998028"/>
              <a:gd name="connsiteX4" fmla="*/ 5219748 w 6803572"/>
              <a:gd name="connsiteY4" fmla="*/ 1837190 h 5998028"/>
              <a:gd name="connsiteX5" fmla="*/ 5580514 w 6803572"/>
              <a:gd name="connsiteY5" fmla="*/ 824209 h 5998028"/>
              <a:gd name="connsiteX6" fmla="*/ 6252633 w 6803572"/>
              <a:gd name="connsiteY6" fmla="*/ 2265117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 name="connsiteX0" fmla="*/ 3069772 w 6803572"/>
              <a:gd name="connsiteY0" fmla="*/ 0 h 5998028"/>
              <a:gd name="connsiteX1" fmla="*/ 3673230 w 6803572"/>
              <a:gd name="connsiteY1" fmla="*/ 1017454 h 5998028"/>
              <a:gd name="connsiteX2" fmla="*/ 3274495 w 6803572"/>
              <a:gd name="connsiteY2" fmla="*/ 1878758 h 5998028"/>
              <a:gd name="connsiteX3" fmla="*/ 4359971 w 6803572"/>
              <a:gd name="connsiteY3" fmla="*/ 2095934 h 5998028"/>
              <a:gd name="connsiteX4" fmla="*/ 5219748 w 6803572"/>
              <a:gd name="connsiteY4" fmla="*/ 1837190 h 5998028"/>
              <a:gd name="connsiteX5" fmla="*/ 5580514 w 6803572"/>
              <a:gd name="connsiteY5" fmla="*/ 824209 h 5998028"/>
              <a:gd name="connsiteX6" fmla="*/ 6305286 w 6803572"/>
              <a:gd name="connsiteY6" fmla="*/ 2216379 h 5998028"/>
              <a:gd name="connsiteX7" fmla="*/ 6803572 w 6803572"/>
              <a:gd name="connsiteY7" fmla="*/ 3984171 h 5998028"/>
              <a:gd name="connsiteX8" fmla="*/ 4365172 w 6803572"/>
              <a:gd name="connsiteY8" fmla="*/ 5998028 h 5998028"/>
              <a:gd name="connsiteX9" fmla="*/ 1600200 w 6803572"/>
              <a:gd name="connsiteY9" fmla="*/ 5845628 h 5998028"/>
              <a:gd name="connsiteX10" fmla="*/ 783772 w 6803572"/>
              <a:gd name="connsiteY10" fmla="*/ 4615543 h 5998028"/>
              <a:gd name="connsiteX11" fmla="*/ 0 w 6803572"/>
              <a:gd name="connsiteY11" fmla="*/ 2699657 h 5998028"/>
              <a:gd name="connsiteX12" fmla="*/ 1338943 w 6803572"/>
              <a:gd name="connsiteY12" fmla="*/ 587828 h 5998028"/>
              <a:gd name="connsiteX13" fmla="*/ 3069772 w 6803572"/>
              <a:gd name="connsiteY13" fmla="*/ 0 h 59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3572" h="5998028" extrusionOk="0">
                <a:moveTo>
                  <a:pt x="3069772" y="0"/>
                </a:moveTo>
                <a:lnTo>
                  <a:pt x="3673230" y="1017454"/>
                </a:lnTo>
                <a:lnTo>
                  <a:pt x="3274495" y="1878758"/>
                </a:lnTo>
                <a:lnTo>
                  <a:pt x="4359971" y="2095934"/>
                </a:lnTo>
                <a:lnTo>
                  <a:pt x="5219748" y="1837190"/>
                </a:lnTo>
                <a:lnTo>
                  <a:pt x="5580514" y="824209"/>
                </a:lnTo>
                <a:lnTo>
                  <a:pt x="6305286" y="2216379"/>
                </a:lnTo>
                <a:lnTo>
                  <a:pt x="6803572" y="3984171"/>
                </a:lnTo>
                <a:lnTo>
                  <a:pt x="4365172" y="5998028"/>
                </a:lnTo>
                <a:lnTo>
                  <a:pt x="1600200" y="5845628"/>
                </a:lnTo>
                <a:lnTo>
                  <a:pt x="783772" y="4615543"/>
                </a:lnTo>
                <a:lnTo>
                  <a:pt x="0" y="2699657"/>
                </a:lnTo>
                <a:lnTo>
                  <a:pt x="1338943" y="587828"/>
                </a:lnTo>
                <a:lnTo>
                  <a:pt x="3069772" y="0"/>
                </a:lnTo>
                <a:close/>
              </a:path>
            </a:pathLst>
          </a:cu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 name="universe fil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25556" r="24375"/>
          <a:stretch/>
        </p:blipFill>
        <p:spPr bwMode="auto">
          <a:xfrm>
            <a:off x="6086027" y="0"/>
            <a:ext cx="6104385" cy="6858000"/>
          </a:xfrm>
          <a:prstGeom prst="rect">
            <a:avLst/>
          </a:prstGeom>
        </p:spPr>
      </p:pic>
      <p:sp>
        <p:nvSpPr>
          <p:cNvPr id="21" name="Rechteck 20"/>
          <p:cNvSpPr/>
          <p:nvPr/>
        </p:nvSpPr>
        <p:spPr bwMode="auto">
          <a:xfrm>
            <a:off x="6096000" y="0"/>
            <a:ext cx="6109008"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4" name="Datumsplatzhalter 3"/>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5" name="Fußzeilenplatzhalter 4"/>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11" name="Farbhintergrund"/>
          <p:cNvSpPr txBox="1"/>
          <p:nvPr/>
        </p:nvSpPr>
        <p:spPr bwMode="auto">
          <a:xfrm>
            <a:off x="304799" y="5659787"/>
            <a:ext cx="5637213" cy="307777"/>
          </a:xfrm>
          <a:prstGeom prst="rect">
            <a:avLst/>
          </a:prstGeom>
          <a:noFill/>
          <a:ln w="9525">
            <a:noFill/>
          </a:ln>
        </p:spPr>
        <p:txBody>
          <a:bodyPr wrap="square" lIns="144000" tIns="0" rIns="0" bIns="0">
            <a:spAutoFit/>
          </a:bodyPr>
          <a:lstStyle>
            <a:lvl1pPr marL="0" indent="0" algn="l" defTabSz="914400">
              <a:lnSpc>
                <a:spcPct val="114999"/>
              </a:lnSpc>
              <a:spcBef>
                <a:spcPts val="1000"/>
              </a:spcBef>
              <a:buClr>
                <a:schemeClr val="tx1"/>
              </a:buClr>
              <a:buFontTx/>
              <a:buNone/>
              <a:defRPr sz="900">
                <a:solidFill>
                  <a:schemeClr val="tx1"/>
                </a:solidFill>
                <a:latin typeface="+mn-lt"/>
                <a:ea typeface="+mn-ea"/>
                <a:cs typeface="+mn-cs"/>
              </a:defRPr>
            </a:lvl1pPr>
            <a:lvl2pPr marL="180000" indent="0" algn="l" defTabSz="914400">
              <a:lnSpc>
                <a:spcPct val="114999"/>
              </a:lnSpc>
              <a:spcBef>
                <a:spcPts val="500"/>
              </a:spcBef>
              <a:buClr>
                <a:schemeClr val="tx1"/>
              </a:buClr>
              <a:buFontTx/>
              <a:buNone/>
              <a:defRPr sz="100">
                <a:solidFill>
                  <a:schemeClr val="tx1"/>
                </a:solidFill>
                <a:latin typeface="+mn-lt"/>
                <a:ea typeface="+mn-ea"/>
                <a:cs typeface="+mn-cs"/>
              </a:defRPr>
            </a:lvl2pPr>
            <a:lvl3pPr marL="360000" indent="0" algn="l" defTabSz="914400">
              <a:lnSpc>
                <a:spcPct val="114999"/>
              </a:lnSpc>
              <a:spcBef>
                <a:spcPts val="500"/>
              </a:spcBef>
              <a:buClr>
                <a:schemeClr val="tx1"/>
              </a:buClr>
              <a:buFontTx/>
              <a:buNone/>
              <a:defRPr sz="100">
                <a:solidFill>
                  <a:schemeClr val="tx1"/>
                </a:solidFill>
                <a:latin typeface="+mn-lt"/>
                <a:ea typeface="+mn-ea"/>
                <a:cs typeface="+mn-cs"/>
              </a:defRPr>
            </a:lvl3pPr>
            <a:lvl4pPr marL="720000" indent="0" algn="l" defTabSz="914400">
              <a:lnSpc>
                <a:spcPct val="114999"/>
              </a:lnSpc>
              <a:spcBef>
                <a:spcPts val="500"/>
              </a:spcBef>
              <a:buClr>
                <a:schemeClr val="tx1"/>
              </a:buClr>
              <a:buFontTx/>
              <a:buNone/>
              <a:defRPr sz="100">
                <a:solidFill>
                  <a:schemeClr val="tx1"/>
                </a:solidFill>
                <a:latin typeface="+mn-lt"/>
                <a:ea typeface="+mn-ea"/>
                <a:cs typeface="+mn-cs"/>
              </a:defRPr>
            </a:lvl4pPr>
            <a:lvl5pPr marL="900000" indent="0" algn="l" defTabSz="914400">
              <a:lnSpc>
                <a:spcPct val="114999"/>
              </a:lnSpc>
              <a:spcBef>
                <a:spcPts val="500"/>
              </a:spcBef>
              <a:buClr>
                <a:schemeClr val="tx1"/>
              </a:buClr>
              <a:buFontTx/>
              <a:buNone/>
              <a:defRPr sz="1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marR="0" lvl="0" indent="0" algn="l">
              <a:lnSpc>
                <a:spcPct val="100000"/>
              </a:lnSpc>
              <a:spcBef>
                <a:spcPts val="0"/>
              </a:spcBef>
              <a:spcAft>
                <a:spcPts val="0"/>
              </a:spcAft>
              <a:buNone/>
              <a:defRPr/>
            </a:pPr>
            <a:r>
              <a:rPr lang="en-GB" sz="1000" b="0" i="0" strike="noStrike" cap="none">
                <a:solidFill>
                  <a:schemeClr val="tx1">
                    <a:lumMod val="50000"/>
                    <a:lumOff val="50000"/>
                  </a:schemeClr>
                </a:solidFill>
                <a:ea typeface="Arial"/>
                <a:cs typeface="Arial"/>
              </a:rPr>
              <a:t>Source: IDC’s Digital Universe Study 2014</a:t>
            </a:r>
            <a:br>
              <a:rPr lang="en-GB" sz="1000" b="0" i="0" u="sng" strike="noStrike" cap="none">
                <a:solidFill>
                  <a:schemeClr val="tx1">
                    <a:lumMod val="50000"/>
                    <a:lumOff val="50000"/>
                  </a:schemeClr>
                </a:solidFill>
                <a:ea typeface="Arial"/>
                <a:cs typeface="Arial"/>
              </a:rPr>
            </a:br>
            <a:r>
              <a:rPr lang="en-GB" sz="1000" b="0" i="0" u="sng" strike="noStrike" cap="none">
                <a:solidFill>
                  <a:schemeClr val="tx1">
                    <a:lumMod val="50000"/>
                    <a:lumOff val="50000"/>
                  </a:schemeClr>
                </a:solidFill>
                <a:ea typeface="Arial"/>
                <a:cs typeface="Arial"/>
              </a:rPr>
              <a:t>https://www.emc.com/leadership/digital-universe/2014iview/executive-summary.htm</a:t>
            </a:r>
            <a:r>
              <a:rPr lang="en-GB" sz="1000" u="sng">
                <a:solidFill>
                  <a:schemeClr val="tx1">
                    <a:lumMod val="50000"/>
                    <a:lumOff val="50000"/>
                  </a:schemeClr>
                </a:solidFill>
                <a:ea typeface="Arial"/>
                <a:cs typeface="Arial"/>
              </a:rPr>
              <a:t>l</a:t>
            </a:r>
            <a:endParaRPr lang="en-GB" sz="1000" b="0" i="0" u="sng" strike="noStrike" cap="none">
              <a:solidFill>
                <a:schemeClr val="tx1">
                  <a:lumMod val="50000"/>
                  <a:lumOff val="50000"/>
                </a:schemeClr>
              </a:solidFill>
              <a:ea typeface="Arial"/>
              <a:cs typeface="Arial"/>
            </a:endParaRPr>
          </a:p>
        </p:txBody>
      </p:sp>
      <p:sp>
        <p:nvSpPr>
          <p:cNvPr id="18" name="Textfeld 17"/>
          <p:cNvSpPr txBox="1"/>
          <p:nvPr/>
        </p:nvSpPr>
        <p:spPr bwMode="auto">
          <a:xfrm>
            <a:off x="455997" y="2153679"/>
            <a:ext cx="5351971" cy="3128805"/>
          </a:xfrm>
          <a:prstGeom prst="rect">
            <a:avLst/>
          </a:prstGeom>
          <a:noFill/>
          <a:ln w="15875">
            <a:noFill/>
          </a:ln>
          <a:effectLst>
            <a:outerShdw blurRad="50800" dist="50800" dir="5400000" algn="ctr" rotWithShape="0">
              <a:schemeClr val="bg1"/>
            </a:outerShdw>
          </a:effectLst>
        </p:spPr>
        <p:txBody>
          <a:bodyPr wrap="square" rtlCol="0" anchor="ctr" anchorCtr="0">
            <a:spAutoFit/>
          </a:bodyPr>
          <a:lstStyle/>
          <a:p>
            <a:pPr lvl="0" algn="ctr">
              <a:lnSpc>
                <a:spcPct val="90000"/>
              </a:lnSpc>
              <a:buClr>
                <a:schemeClr val="dk1"/>
              </a:buClr>
              <a:buSzPts val="2800"/>
              <a:defRPr/>
            </a:pPr>
            <a:r>
              <a:rPr lang="de-DE" sz="1600">
                <a:latin typeface="Work Sans"/>
              </a:rPr>
              <a:t>	</a:t>
            </a:r>
            <a:endParaRPr/>
          </a:p>
          <a:p>
            <a:pPr lvl="0" algn="ctr">
              <a:lnSpc>
                <a:spcPct val="90000"/>
              </a:lnSpc>
              <a:buClr>
                <a:schemeClr val="dk1"/>
              </a:buClr>
              <a:buSzPts val="2800"/>
              <a:defRPr/>
            </a:pPr>
            <a:endParaRPr lang="en-GB" sz="2800">
              <a:latin typeface="Work Sans"/>
            </a:endParaRPr>
          </a:p>
          <a:p>
            <a:pPr lvl="0" algn="ctr">
              <a:lnSpc>
                <a:spcPct val="90000"/>
              </a:lnSpc>
              <a:buClr>
                <a:schemeClr val="dk1"/>
              </a:buClr>
              <a:buSzPts val="2800"/>
              <a:defRPr/>
            </a:pPr>
            <a:r>
              <a:rPr lang="en-GB" sz="2800">
                <a:latin typeface="Work Sans"/>
              </a:rPr>
              <a:t>‘The rising tide of data – nearly as many digital bits as there are stars in the universe.’</a:t>
            </a:r>
            <a:endParaRPr/>
          </a:p>
          <a:p>
            <a:pPr>
              <a:buSzPts val="2800"/>
              <a:defRPr/>
            </a:pPr>
            <a:endParaRPr lang="en-GB" sz="2000">
              <a:solidFill>
                <a:srgbClr val="3F3F3F"/>
              </a:solidFill>
              <a:latin typeface="Work Sans"/>
            </a:endParaRPr>
          </a:p>
          <a:p>
            <a:pPr lvl="0">
              <a:lnSpc>
                <a:spcPct val="90000"/>
              </a:lnSpc>
              <a:buClr>
                <a:schemeClr val="dk1"/>
              </a:buClr>
              <a:buSzPts val="2800"/>
              <a:defRPr/>
            </a:pPr>
            <a:endParaRPr lang="en-GB" sz="2000">
              <a:latin typeface="Work Sans"/>
            </a:endParaRPr>
          </a:p>
          <a:p>
            <a:pPr lvl="0">
              <a:lnSpc>
                <a:spcPct val="130000"/>
              </a:lnSpc>
              <a:defRPr/>
            </a:pPr>
            <a:endParaRPr lang="de-DE" sz="1600">
              <a:latin typeface="Work Sans"/>
            </a:endParaRPr>
          </a:p>
        </p:txBody>
      </p:sp>
      <p:sp>
        <p:nvSpPr>
          <p:cNvPr id="19" name="Titel 1"/>
          <p:cNvSpPr txBox="1"/>
          <p:nvPr/>
        </p:nvSpPr>
        <p:spPr bwMode="auto">
          <a:xfrm>
            <a:off x="304800" y="304801"/>
            <a:ext cx="10255696" cy="1082248"/>
          </a:xfrm>
          <a:prstGeom prst="rect">
            <a:avLst/>
          </a:prstGeom>
          <a:noFill/>
          <a:ln>
            <a:noFill/>
          </a:ln>
        </p:spPr>
        <p:txBody>
          <a:bodyPr spcFirstLastPara="1" wrap="square" lIns="0" tIns="0" rIns="0" bIns="0" anchor="t" anchorCtr="0">
            <a:normAutofit/>
          </a:bodyPr>
          <a:lstStyle>
            <a:defPPr marR="0" lvl="0" algn="l">
              <a:lnSpc>
                <a:spcPct val="100000"/>
              </a:lnSpc>
              <a:spcBef>
                <a:spcPts val="0"/>
              </a:spcBef>
              <a:spcAft>
                <a:spcPts val="0"/>
              </a:spcAft>
            </a:defPPr>
            <a:lvl1pPr marR="0" lvl="0" algn="l">
              <a:lnSpc>
                <a:spcPct val="90000"/>
              </a:lnSpc>
              <a:spcBef>
                <a:spcPts val="0"/>
              </a:spcBef>
              <a:spcAft>
                <a:spcPts val="0"/>
              </a:spcAft>
              <a:buClr>
                <a:schemeClr val="dk1"/>
              </a:buClr>
              <a:buSzPts val="3200"/>
              <a:buFont typeface="Work Sans Medium"/>
              <a:buNone/>
              <a:defRPr sz="3200" b="0" i="0" u="none" strike="noStrike" cap="none">
                <a:solidFill>
                  <a:schemeClr val="dk1"/>
                </a:solidFill>
                <a:latin typeface="Work Sans Medium"/>
                <a:ea typeface="Work Sans Medium"/>
                <a:cs typeface="Work Sans Medium"/>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r>
              <a:rPr lang="en-GB" b="1">
                <a:latin typeface="Work Sans"/>
              </a:rPr>
              <a:t>The age of ‘big data’</a:t>
            </a:r>
            <a:endParaRPr lang="de-DE" b="1">
              <a:latin typeface="Work Sans"/>
            </a:endParaRPr>
          </a:p>
        </p:txBody>
      </p:sp>
      <p:sp>
        <p:nvSpPr>
          <p:cNvPr id="2" name="Foliennummernplatzhalter 1"/>
          <p:cNvSpPr>
            <a:spLocks noGrp="1"/>
          </p:cNvSpPr>
          <p:nvPr>
            <p:ph type="sldNum" sz="quarter" idx="12"/>
          </p:nvPr>
        </p:nvSpPr>
        <p:spPr bwMode="auto"/>
        <p:txBody>
          <a:bodyPr/>
          <a:lstStyle/>
          <a:p>
            <a:pPr>
              <a:defRPr/>
            </a:pPr>
            <a:fld id="{8275195E-75D3-48A0-AC71-660A4BA55B38}" type="slidenum">
              <a:rPr lang="de-DE"/>
              <a:t>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platzhalter 1"/>
          <p:cNvSpPr>
            <a:spLocks noGrp="1"/>
          </p:cNvSpPr>
          <p:nvPr>
            <p:ph type="body" sz="quarter" idx="13"/>
          </p:nvPr>
        </p:nvSpPr>
        <p:spPr bwMode="auto">
          <a:prstGeom prst="rect">
            <a:avLst/>
          </a:prstGeom>
          <a:solidFill>
            <a:schemeClr val="accent3"/>
          </a:solidFill>
        </p:spPr>
        <p:txBody>
          <a:bodyPr/>
          <a:lstStyle/>
          <a:p>
            <a:pPr>
              <a:defRPr/>
            </a:pPr>
            <a:endParaRPr lang="de-DE"/>
          </a:p>
        </p:txBody>
      </p:sp>
      <p:graphicFrame>
        <p:nvGraphicFramePr>
          <p:cNvPr id="11" name="Inhaltsplatzhalter 10"/>
          <p:cNvGraphicFramePr>
            <a:graphicFrameLocks noGrp="1"/>
          </p:cNvGraphicFramePr>
          <p:nvPr>
            <p:ph sz="quarter" idx="15"/>
          </p:nvPr>
        </p:nvGraphicFramePr>
        <p:xfrm>
          <a:off x="6357767" y="1710918"/>
          <a:ext cx="5138833" cy="4202525"/>
        </p:xfrm>
        <a:graphic>
          <a:graphicData uri="http://schemas.openxmlformats.org/drawingml/2006/chart">
            <c:chart xmlns:c="http://schemas.openxmlformats.org/drawingml/2006/chart" xmlns:r="http://schemas.openxmlformats.org/officeDocument/2006/relationships" r:id="rId3"/>
          </a:graphicData>
        </a:graphic>
      </p:graphicFrame>
      <p:sp>
        <p:nvSpPr>
          <p:cNvPr id="5" name="Datumsplatzhalter 4"/>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7" name="Foliennummernplatzhalter 6"/>
          <p:cNvSpPr>
            <a:spLocks noGrp="1"/>
          </p:cNvSpPr>
          <p:nvPr>
            <p:ph type="sldNum" sz="quarter" idx="12"/>
          </p:nvPr>
        </p:nvSpPr>
        <p:spPr bwMode="auto"/>
        <p:txBody>
          <a:bodyPr/>
          <a:lstStyle/>
          <a:p>
            <a:pPr>
              <a:defRPr/>
            </a:pPr>
            <a:fld id="{8275195E-75D3-48A0-AC71-660A4BA55B38}" type="slidenum">
              <a:rPr lang="de-DE">
                <a:latin typeface="Work Sans"/>
              </a:rPr>
              <a:t>3</a:t>
            </a:fld>
            <a:endParaRPr lang="de-DE">
              <a:latin typeface="Work Sans"/>
            </a:endParaRPr>
          </a:p>
        </p:txBody>
      </p:sp>
      <p:sp>
        <p:nvSpPr>
          <p:cNvPr id="8" name="Textplatzhalter 7"/>
          <p:cNvSpPr>
            <a:spLocks noGrp="1"/>
          </p:cNvSpPr>
          <p:nvPr>
            <p:ph type="body" sz="quarter" idx="14"/>
          </p:nvPr>
        </p:nvSpPr>
        <p:spPr bwMode="auto"/>
        <p:txBody>
          <a:bodyPr/>
          <a:lstStyle/>
          <a:p>
            <a:pPr>
              <a:defRPr/>
            </a:pPr>
            <a:r>
              <a:rPr lang="en-US">
                <a:latin typeface="Work Sans"/>
              </a:rPr>
              <a:t>Data being lost are estimated to increase by </a:t>
            </a:r>
            <a:r>
              <a:rPr lang="en-US" b="1">
                <a:latin typeface="Work Sans"/>
              </a:rPr>
              <a:t>17% in every </a:t>
            </a:r>
            <a:r>
              <a:rPr lang="en-US">
                <a:latin typeface="Work Sans"/>
              </a:rPr>
              <a:t>year after publication.</a:t>
            </a:r>
            <a:endParaRPr>
              <a:latin typeface="Work Sans"/>
            </a:endParaRPr>
          </a:p>
          <a:p>
            <a:pPr>
              <a:defRPr/>
            </a:pPr>
            <a:r>
              <a:rPr lang="en-US">
                <a:latin typeface="Work Sans"/>
              </a:rPr>
              <a:t>Find a working e-mail address for the first, last, or corresponding author fell by </a:t>
            </a:r>
            <a:r>
              <a:rPr lang="en-US" b="1">
                <a:latin typeface="Work Sans"/>
              </a:rPr>
              <a:t>7% per year</a:t>
            </a:r>
            <a:r>
              <a:rPr lang="en-US">
                <a:latin typeface="Work Sans"/>
              </a:rPr>
              <a:t>.</a:t>
            </a:r>
            <a:endParaRPr>
              <a:latin typeface="Work Sans"/>
            </a:endParaRPr>
          </a:p>
          <a:p>
            <a:pPr>
              <a:defRPr/>
            </a:pPr>
            <a:r>
              <a:rPr lang="en-US">
                <a:latin typeface="Work Sans"/>
              </a:rPr>
              <a:t>Overall, we only received 19.5% of the requested data sets, and only 11% for articles published before 2000.</a:t>
            </a:r>
            <a:endParaRPr>
              <a:latin typeface="Work Sans"/>
            </a:endParaRPr>
          </a:p>
          <a:p>
            <a:pPr>
              <a:defRPr/>
            </a:pPr>
            <a:endParaRPr lang="de-DE">
              <a:latin typeface="Work Sans"/>
            </a:endParaRPr>
          </a:p>
        </p:txBody>
      </p:sp>
      <p:sp>
        <p:nvSpPr>
          <p:cNvPr id="13" name="Farbhintergrund"/>
          <p:cNvSpPr txBox="1"/>
          <p:nvPr/>
        </p:nvSpPr>
        <p:spPr bwMode="auto">
          <a:xfrm>
            <a:off x="6643455" y="570258"/>
            <a:ext cx="4503142" cy="785856"/>
          </a:xfrm>
          <a:prstGeom prst="rect">
            <a:avLst/>
          </a:prstGeom>
          <a:noFill/>
          <a:ln w="9525">
            <a:noFill/>
          </a:ln>
        </p:spPr>
        <p:txBody>
          <a:bodyPr wrap="square" lIns="0" tIns="0" rIns="0" bIns="0">
            <a:spAutoFit/>
          </a:bodyPr>
          <a:lstStyle>
            <a:lvl1pPr marL="0" indent="0" algn="l" defTabSz="914400">
              <a:lnSpc>
                <a:spcPct val="114999"/>
              </a:lnSpc>
              <a:spcBef>
                <a:spcPts val="1000"/>
              </a:spcBef>
              <a:buClr>
                <a:schemeClr val="tx1"/>
              </a:buClr>
              <a:buFontTx/>
              <a:buNone/>
              <a:defRPr sz="900">
                <a:solidFill>
                  <a:schemeClr val="tx1"/>
                </a:solidFill>
                <a:latin typeface="+mn-lt"/>
                <a:ea typeface="+mn-ea"/>
                <a:cs typeface="+mn-cs"/>
              </a:defRPr>
            </a:lvl1pPr>
            <a:lvl2pPr marL="180000" indent="0" algn="l" defTabSz="914400">
              <a:lnSpc>
                <a:spcPct val="114999"/>
              </a:lnSpc>
              <a:spcBef>
                <a:spcPts val="500"/>
              </a:spcBef>
              <a:buClr>
                <a:schemeClr val="tx1"/>
              </a:buClr>
              <a:buFontTx/>
              <a:buNone/>
              <a:defRPr sz="100">
                <a:solidFill>
                  <a:schemeClr val="tx1"/>
                </a:solidFill>
                <a:latin typeface="+mn-lt"/>
                <a:ea typeface="+mn-ea"/>
                <a:cs typeface="+mn-cs"/>
              </a:defRPr>
            </a:lvl2pPr>
            <a:lvl3pPr marL="360000" indent="0" algn="l" defTabSz="914400">
              <a:lnSpc>
                <a:spcPct val="114999"/>
              </a:lnSpc>
              <a:spcBef>
                <a:spcPts val="500"/>
              </a:spcBef>
              <a:buClr>
                <a:schemeClr val="tx1"/>
              </a:buClr>
              <a:buFontTx/>
              <a:buNone/>
              <a:defRPr sz="100">
                <a:solidFill>
                  <a:schemeClr val="tx1"/>
                </a:solidFill>
                <a:latin typeface="+mn-lt"/>
                <a:ea typeface="+mn-ea"/>
                <a:cs typeface="+mn-cs"/>
              </a:defRPr>
            </a:lvl3pPr>
            <a:lvl4pPr marL="720000" indent="0" algn="l" defTabSz="914400">
              <a:lnSpc>
                <a:spcPct val="114999"/>
              </a:lnSpc>
              <a:spcBef>
                <a:spcPts val="500"/>
              </a:spcBef>
              <a:buClr>
                <a:schemeClr val="tx1"/>
              </a:buClr>
              <a:buFontTx/>
              <a:buNone/>
              <a:defRPr sz="100">
                <a:solidFill>
                  <a:schemeClr val="tx1"/>
                </a:solidFill>
                <a:latin typeface="+mn-lt"/>
                <a:ea typeface="+mn-ea"/>
                <a:cs typeface="+mn-cs"/>
              </a:defRPr>
            </a:lvl4pPr>
            <a:lvl5pPr marL="900000" indent="0" algn="l" defTabSz="914400">
              <a:lnSpc>
                <a:spcPct val="114999"/>
              </a:lnSpc>
              <a:spcBef>
                <a:spcPts val="500"/>
              </a:spcBef>
              <a:buClr>
                <a:schemeClr val="tx1"/>
              </a:buClr>
              <a:buFontTx/>
              <a:buNone/>
              <a:defRPr sz="1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a:defRPr/>
            </a:pPr>
            <a:r>
              <a:rPr lang="en-US" sz="1400" b="1">
                <a:latin typeface="Work Sans"/>
              </a:rPr>
              <a:t>Missing data</a:t>
            </a:r>
            <a:endParaRPr>
              <a:latin typeface="Work Sans"/>
            </a:endParaRPr>
          </a:p>
          <a:p>
            <a:pPr>
              <a:defRPr/>
            </a:pPr>
            <a:r>
              <a:rPr lang="en-US" sz="1200">
                <a:latin typeface="Work Sans"/>
              </a:rPr>
              <a:t>As research articles age, the odds of their raw data being extant drop dramatically.</a:t>
            </a:r>
            <a:endParaRPr>
              <a:latin typeface="Work Sans"/>
            </a:endParaRPr>
          </a:p>
        </p:txBody>
      </p:sp>
      <p:sp>
        <p:nvSpPr>
          <p:cNvPr id="15" name="Farbhintergrund"/>
          <p:cNvSpPr txBox="1"/>
          <p:nvPr/>
        </p:nvSpPr>
        <p:spPr bwMode="auto">
          <a:xfrm>
            <a:off x="6465702" y="6029734"/>
            <a:ext cx="4677927" cy="219124"/>
          </a:xfrm>
          <a:prstGeom prst="rect">
            <a:avLst/>
          </a:prstGeom>
          <a:noFill/>
          <a:ln w="9525">
            <a:noFill/>
          </a:ln>
        </p:spPr>
        <p:txBody>
          <a:bodyPr wrap="square" lIns="0" tIns="0" rIns="0" bIns="54000">
            <a:spAutoFit/>
          </a:bodyPr>
          <a:lstStyle>
            <a:lvl1pPr marL="0" indent="0" algn="l" defTabSz="914400">
              <a:lnSpc>
                <a:spcPct val="114999"/>
              </a:lnSpc>
              <a:spcBef>
                <a:spcPts val="1000"/>
              </a:spcBef>
              <a:buClr>
                <a:schemeClr val="tx1"/>
              </a:buClr>
              <a:buFontTx/>
              <a:buNone/>
              <a:defRPr sz="900">
                <a:solidFill>
                  <a:schemeClr val="tx1"/>
                </a:solidFill>
                <a:latin typeface="+mn-lt"/>
                <a:ea typeface="+mn-ea"/>
                <a:cs typeface="+mn-cs"/>
              </a:defRPr>
            </a:lvl1pPr>
            <a:lvl2pPr marL="180000" indent="0" algn="l" defTabSz="914400">
              <a:lnSpc>
                <a:spcPct val="114999"/>
              </a:lnSpc>
              <a:spcBef>
                <a:spcPts val="500"/>
              </a:spcBef>
              <a:buClr>
                <a:schemeClr val="tx1"/>
              </a:buClr>
              <a:buFontTx/>
              <a:buNone/>
              <a:defRPr sz="100">
                <a:solidFill>
                  <a:schemeClr val="tx1"/>
                </a:solidFill>
                <a:latin typeface="+mn-lt"/>
                <a:ea typeface="+mn-ea"/>
                <a:cs typeface="+mn-cs"/>
              </a:defRPr>
            </a:lvl2pPr>
            <a:lvl3pPr marL="360000" indent="0" algn="l" defTabSz="914400">
              <a:lnSpc>
                <a:spcPct val="114999"/>
              </a:lnSpc>
              <a:spcBef>
                <a:spcPts val="500"/>
              </a:spcBef>
              <a:buClr>
                <a:schemeClr val="tx1"/>
              </a:buClr>
              <a:buFontTx/>
              <a:buNone/>
              <a:defRPr sz="100">
                <a:solidFill>
                  <a:schemeClr val="tx1"/>
                </a:solidFill>
                <a:latin typeface="+mn-lt"/>
                <a:ea typeface="+mn-ea"/>
                <a:cs typeface="+mn-cs"/>
              </a:defRPr>
            </a:lvl3pPr>
            <a:lvl4pPr marL="720000" indent="0" algn="l" defTabSz="914400">
              <a:lnSpc>
                <a:spcPct val="114999"/>
              </a:lnSpc>
              <a:spcBef>
                <a:spcPts val="500"/>
              </a:spcBef>
              <a:buClr>
                <a:schemeClr val="tx1"/>
              </a:buClr>
              <a:buFontTx/>
              <a:buNone/>
              <a:defRPr sz="100">
                <a:solidFill>
                  <a:schemeClr val="tx1"/>
                </a:solidFill>
                <a:latin typeface="+mn-lt"/>
                <a:ea typeface="+mn-ea"/>
                <a:cs typeface="+mn-cs"/>
              </a:defRPr>
            </a:lvl4pPr>
            <a:lvl5pPr marL="900000" indent="0" algn="l" defTabSz="914400">
              <a:lnSpc>
                <a:spcPct val="114999"/>
              </a:lnSpc>
              <a:spcBef>
                <a:spcPts val="500"/>
              </a:spcBef>
              <a:buClr>
                <a:schemeClr val="tx1"/>
              </a:buClr>
              <a:buFontTx/>
              <a:buNone/>
              <a:defRPr sz="1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a:defRPr/>
            </a:pPr>
            <a:r>
              <a:rPr lang="en-US" sz="1000">
                <a:latin typeface="Work Sans"/>
              </a:rPr>
              <a:t>Vines, Timothy H. et al. Current Biology, 2014, Volume 24, Issue 1, 94-97</a:t>
            </a:r>
            <a:endParaRPr>
              <a:latin typeface="Work Sans"/>
            </a:endParaRPr>
          </a:p>
        </p:txBody>
      </p:sp>
      <p:sp>
        <p:nvSpPr>
          <p:cNvPr id="14" name="Google Shape;259;p6"/>
          <p:cNvSpPr txBox="1">
            <a:spLocks noGrp="1"/>
          </p:cNvSpPr>
          <p:nvPr>
            <p:ph type="title"/>
          </p:nvPr>
        </p:nvSpPr>
        <p:spPr bwMode="auto">
          <a:xfrm>
            <a:off x="406800" y="406801"/>
            <a:ext cx="5281200" cy="1303200"/>
          </a:xfrm>
          <a:prstGeom prst="rect">
            <a:avLst/>
          </a:prstGeom>
          <a:noFill/>
          <a:ln>
            <a:noFill/>
          </a:ln>
        </p:spPr>
        <p:txBody>
          <a:bodyPr spcFirstLastPara="1" wrap="square" lIns="0" tIns="0" rIns="0" bIns="0" anchor="t" anchorCtr="0">
            <a:normAutofit/>
          </a:bodyPr>
          <a:lstStyle/>
          <a:p>
            <a:pPr marL="0" lvl="0" indent="0" algn="l">
              <a:lnSpc>
                <a:spcPct val="90000"/>
              </a:lnSpc>
              <a:spcBef>
                <a:spcPts val="0"/>
              </a:spcBef>
              <a:spcAft>
                <a:spcPts val="0"/>
              </a:spcAft>
              <a:buClr>
                <a:schemeClr val="dk1"/>
              </a:buClr>
              <a:buSzPts val="3200"/>
              <a:buFont typeface="Work Sans Medium"/>
              <a:buNone/>
              <a:defRPr/>
            </a:pPr>
            <a:r>
              <a:rPr lang="en-GB" sz="3200">
                <a:latin typeface="Work Sans"/>
                <a:ea typeface="Work Sans Medium"/>
                <a:cs typeface="Work Sans Medium"/>
              </a:rPr>
              <a:t>Availability of research </a:t>
            </a:r>
            <a:r>
              <a:rPr lang="en-GB">
                <a:latin typeface="Work Sans"/>
              </a:rPr>
              <a:t>d</a:t>
            </a:r>
            <a:r>
              <a:rPr lang="en-GB" sz="3200">
                <a:latin typeface="Work Sans"/>
                <a:ea typeface="Work Sans Medium"/>
                <a:cs typeface="Work Sans Medium"/>
              </a:rPr>
              <a:t>ata over time</a:t>
            </a:r>
            <a:endParaRPr>
              <a:latin typeface="Work Sans"/>
              <a:ea typeface="Work Sans Medium"/>
              <a:cs typeface="Work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9" name="Foliennummernplatzhalter 8"/>
          <p:cNvSpPr>
            <a:spLocks noGrp="1"/>
          </p:cNvSpPr>
          <p:nvPr>
            <p:ph type="sldNum" sz="quarter" idx="12"/>
          </p:nvPr>
        </p:nvSpPr>
        <p:spPr bwMode="auto"/>
        <p:txBody>
          <a:bodyPr/>
          <a:lstStyle/>
          <a:p>
            <a:pPr>
              <a:defRPr/>
            </a:pPr>
            <a:fld id="{8275195E-75D3-48A0-AC71-660A4BA55B38}" type="slidenum">
              <a:rPr lang="de-DE">
                <a:latin typeface="Work Sans"/>
              </a:rPr>
              <a:t>4</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pic>
        <p:nvPicPr>
          <p:cNvPr id="40" name="Picture 10" descr="https://www.dfg.de/download/pdf/foerderung/programme/nfdi/grafiken_aus_videos/video_01_what_is_the_nfdi_bild_07.png"/>
          <p:cNvPicPr>
            <a:picLocks noChangeAspect="1" noChangeArrowheads="1"/>
          </p:cNvPicPr>
          <p:nvPr/>
        </p:nvPicPr>
        <p:blipFill>
          <a:blip r:embed="rId3"/>
          <a:stretch/>
        </p:blipFill>
        <p:spPr bwMode="auto">
          <a:xfrm>
            <a:off x="6130290" y="3659609"/>
            <a:ext cx="3515686" cy="2078547"/>
          </a:xfrm>
          <a:prstGeom prst="rect">
            <a:avLst/>
          </a:prstGeom>
          <a:noFill/>
        </p:spPr>
      </p:pic>
      <p:pic>
        <p:nvPicPr>
          <p:cNvPr id="41" name="Picture 2" descr="https://www.dfg.de/download/pdf/foerderung/programme/nfdi/grafiken_aus_videos/video_01_what_is_the_nfdi_bild_03.png"/>
          <p:cNvPicPr>
            <a:picLocks noChangeAspect="1" noChangeArrowheads="1"/>
          </p:cNvPicPr>
          <p:nvPr/>
        </p:nvPicPr>
        <p:blipFill>
          <a:blip r:embed="rId4"/>
          <a:stretch/>
        </p:blipFill>
        <p:spPr bwMode="auto">
          <a:xfrm>
            <a:off x="598187" y="1412776"/>
            <a:ext cx="3515685" cy="2078547"/>
          </a:xfrm>
          <a:prstGeom prst="rect">
            <a:avLst/>
          </a:prstGeom>
          <a:noFill/>
        </p:spPr>
      </p:pic>
      <p:pic>
        <p:nvPicPr>
          <p:cNvPr id="42" name="Picture 4" descr="https://www.dfg.de/download/pdf/foerderung/programme/nfdi/grafiken_aus_videos/video_01_what_is_the_nfdi_bild_04.png"/>
          <p:cNvPicPr>
            <a:picLocks noChangeAspect="1" noChangeArrowheads="1"/>
          </p:cNvPicPr>
          <p:nvPr/>
        </p:nvPicPr>
        <p:blipFill>
          <a:blip r:embed="rId5"/>
          <a:stretch/>
        </p:blipFill>
        <p:spPr bwMode="auto">
          <a:xfrm>
            <a:off x="4290194" y="1418759"/>
            <a:ext cx="3515685" cy="2078547"/>
          </a:xfrm>
          <a:prstGeom prst="rect">
            <a:avLst/>
          </a:prstGeom>
          <a:noFill/>
        </p:spPr>
      </p:pic>
      <p:pic>
        <p:nvPicPr>
          <p:cNvPr id="43" name="Picture 6" descr="https://www.dfg.de/download/pdf/foerderung/programme/nfdi/grafiken_aus_videos/video_01_what_is_the_nfdi_bild_05.png"/>
          <p:cNvPicPr>
            <a:picLocks noChangeAspect="1" noChangeArrowheads="1"/>
          </p:cNvPicPr>
          <p:nvPr/>
        </p:nvPicPr>
        <p:blipFill>
          <a:blip r:embed="rId6"/>
          <a:stretch/>
        </p:blipFill>
        <p:spPr bwMode="auto">
          <a:xfrm>
            <a:off x="7976402" y="1412776"/>
            <a:ext cx="3515685" cy="2078547"/>
          </a:xfrm>
          <a:prstGeom prst="rect">
            <a:avLst/>
          </a:prstGeom>
          <a:noFill/>
        </p:spPr>
      </p:pic>
      <p:pic>
        <p:nvPicPr>
          <p:cNvPr id="47" name="Picture 8" descr="https://www.dfg.de/download/pdf/foerderung/programme/nfdi/grafiken_aus_videos/video_01_what_is_the_nfdi_bild_06.png"/>
          <p:cNvPicPr>
            <a:picLocks noChangeAspect="1" noChangeArrowheads="1"/>
          </p:cNvPicPr>
          <p:nvPr/>
        </p:nvPicPr>
        <p:blipFill>
          <a:blip r:embed="rId7"/>
          <a:stretch/>
        </p:blipFill>
        <p:spPr bwMode="auto">
          <a:xfrm>
            <a:off x="2436297" y="3659609"/>
            <a:ext cx="3515687" cy="2078548"/>
          </a:xfrm>
          <a:prstGeom prst="rect">
            <a:avLst/>
          </a:prstGeom>
          <a:noFill/>
        </p:spPr>
      </p:pic>
      <p:sp>
        <p:nvSpPr>
          <p:cNvPr id="71" name="Google Shape;259;p6"/>
          <p:cNvSpPr txBox="1"/>
          <p:nvPr/>
        </p:nvSpPr>
        <p:spPr bwMode="auto">
          <a:xfrm>
            <a:off x="406800" y="306775"/>
            <a:ext cx="9217592" cy="1303200"/>
          </a:xfrm>
          <a:prstGeom prst="rect">
            <a:avLst/>
          </a:prstGeom>
          <a:noFill/>
          <a:ln>
            <a:noFill/>
          </a:ln>
        </p:spPr>
        <p:txBody>
          <a:bodyPr spcFirstLastPara="1" wrap="square" lIns="0" tIns="0" rIns="0" bIns="0" anchor="t" anchorCtr="0">
            <a:normAutofit/>
          </a:bodyPr>
          <a:lstStyle>
            <a:defPPr marR="0" lvl="0" algn="l">
              <a:lnSpc>
                <a:spcPct val="100000"/>
              </a:lnSpc>
              <a:spcBef>
                <a:spcPts val="0"/>
              </a:spcBef>
              <a:spcAft>
                <a:spcPts val="0"/>
              </a:spcAft>
            </a:defPPr>
            <a:lvl1pPr marR="0" lvl="0" algn="l">
              <a:lnSpc>
                <a:spcPct val="90000"/>
              </a:lnSpc>
              <a:spcBef>
                <a:spcPts val="0"/>
              </a:spcBef>
              <a:spcAft>
                <a:spcPts val="0"/>
              </a:spcAft>
              <a:buClr>
                <a:schemeClr val="dk1"/>
              </a:buClr>
              <a:buSzPts val="3200"/>
              <a:buFont typeface="Work Sans Medium"/>
              <a:buNone/>
              <a:defRPr sz="3200" b="0" i="0" u="none" strike="noStrike" cap="none">
                <a:solidFill>
                  <a:schemeClr val="dk1"/>
                </a:solidFill>
                <a:latin typeface="Work Sans Medium"/>
                <a:ea typeface="Work Sans Medium"/>
                <a:cs typeface="Work Sans Medium"/>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r>
              <a:rPr lang="de-DE" b="1">
                <a:latin typeface="Work Sans"/>
              </a:rPr>
              <a:t>National research data landscape, Germany</a:t>
            </a:r>
            <a:endParaRPr lang="en-GB" b="1">
              <a:latin typeface="Work Sans"/>
            </a:endParaRPr>
          </a:p>
        </p:txBody>
      </p:sp>
      <p:sp>
        <p:nvSpPr>
          <p:cNvPr id="12" name="Rechteck 11"/>
          <p:cNvSpPr/>
          <p:nvPr/>
        </p:nvSpPr>
        <p:spPr bwMode="auto">
          <a:xfrm>
            <a:off x="2351584" y="5920955"/>
            <a:ext cx="10668098" cy="276999"/>
          </a:xfrm>
          <a:prstGeom prst="rect">
            <a:avLst/>
          </a:prstGeom>
        </p:spPr>
        <p:txBody>
          <a:bodyPr wrap="square">
            <a:spAutoFit/>
          </a:bodyPr>
          <a:lstStyle/>
          <a:p>
            <a:pPr>
              <a:defRPr/>
            </a:pPr>
            <a:r>
              <a:rPr lang="en-GB" sz="1200">
                <a:latin typeface="Work Sans"/>
              </a:rPr>
              <a:t>Modified after https://www.dfg.de/foerderung/programme/nfdi/informationsmaterialien/index.html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platzhalter 1"/>
          <p:cNvSpPr>
            <a:spLocks noGrp="1"/>
          </p:cNvSpPr>
          <p:nvPr>
            <p:ph type="body" sz="quarter" idx="13"/>
          </p:nvPr>
        </p:nvSpPr>
        <p:spPr bwMode="auto"/>
        <p:txBody>
          <a:bodyPr/>
          <a:lstStyle/>
          <a:p>
            <a:pPr>
              <a:defRPr/>
            </a:pPr>
            <a:endParaRPr lang="de-DE"/>
          </a:p>
        </p:txBody>
      </p:sp>
      <p:sp>
        <p:nvSpPr>
          <p:cNvPr id="5" name="Datumsplatzhalter 4"/>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7" name="Foliennummernplatzhalter 6"/>
          <p:cNvSpPr>
            <a:spLocks noGrp="1"/>
          </p:cNvSpPr>
          <p:nvPr>
            <p:ph type="sldNum" sz="quarter" idx="12"/>
          </p:nvPr>
        </p:nvSpPr>
        <p:spPr bwMode="auto"/>
        <p:txBody>
          <a:bodyPr/>
          <a:lstStyle/>
          <a:p>
            <a:pPr>
              <a:defRPr/>
            </a:pPr>
            <a:fld id="{8275195E-75D3-48A0-AC71-660A4BA55B38}" type="slidenum">
              <a:rPr lang="de-DE">
                <a:latin typeface="Work Sans"/>
              </a:rPr>
              <a:t>5</a:t>
            </a:fld>
            <a:endParaRPr lang="de-DE">
              <a:latin typeface="Work Sans"/>
            </a:endParaRPr>
          </a:p>
        </p:txBody>
      </p:sp>
      <p:pic>
        <p:nvPicPr>
          <p:cNvPr id="9" name="Google Shape;993;p40" descr="1ojaIfyzftGmqUPKs1YPBuhmlDNS-8RInEMK3BLZSHmVQwmccasDcVyebs9JUnVzFNJbArLx6mcBXiasYBw-Q-ZuZubmao2Q0vMycT-OuIKr6hRGZwfyB0MvQW_-LfUHnLDNY8o=s0.png"/>
          <p:cNvPicPr/>
          <p:nvPr/>
        </p:nvPicPr>
        <p:blipFill>
          <a:blip r:embed="rId3">
            <a:clrChange>
              <a:clrFrom>
                <a:srgbClr val="FFFFFF"/>
              </a:clrFrom>
              <a:clrTo>
                <a:srgbClr val="FFFFFF">
                  <a:alpha val="0"/>
                </a:srgbClr>
              </a:clrTo>
            </a:clrChange>
            <a:alphaModFix/>
          </a:blip>
          <a:srcRect t="-708" b="75"/>
          <a:stretch/>
        </p:blipFill>
        <p:spPr bwMode="auto">
          <a:xfrm>
            <a:off x="6421836" y="1387603"/>
            <a:ext cx="5463778" cy="3888432"/>
          </a:xfrm>
          <a:prstGeom prst="rect">
            <a:avLst/>
          </a:prstGeom>
          <a:noFill/>
          <a:ln>
            <a:noFill/>
          </a:ln>
        </p:spPr>
      </p:pic>
      <p:sp>
        <p:nvSpPr>
          <p:cNvPr id="12" name="Titel 1"/>
          <p:cNvSpPr txBox="1"/>
          <p:nvPr/>
        </p:nvSpPr>
        <p:spPr bwMode="auto">
          <a:xfrm>
            <a:off x="304800" y="304801"/>
            <a:ext cx="6871320" cy="707884"/>
          </a:xfrm>
          <a:prstGeom prst="rect">
            <a:avLst/>
          </a:prstGeom>
        </p:spPr>
        <p:txBody>
          <a:bodyPr vert="horz" wrap="square" lIns="144000" tIns="144000" rIns="144000" bIns="144000" rtlCol="0" anchor="t">
            <a:normAutofit/>
          </a:bodyPr>
          <a:lstStyle>
            <a:lvl1pPr algn="l" defTabSz="914400">
              <a:lnSpc>
                <a:spcPct val="80000"/>
              </a:lnSpc>
              <a:spcBef>
                <a:spcPts val="0"/>
              </a:spcBef>
              <a:buNone/>
              <a:defRPr sz="3200" b="1">
                <a:solidFill>
                  <a:schemeClr val="tx1"/>
                </a:solidFill>
                <a:latin typeface="+mj-lt"/>
                <a:ea typeface="+mj-ea"/>
                <a:cs typeface="+mj-cs"/>
              </a:defRPr>
            </a:lvl1pPr>
          </a:lstStyle>
          <a:p>
            <a:pPr>
              <a:defRPr/>
            </a:pPr>
            <a:r>
              <a:rPr lang="de-DE">
                <a:latin typeface="Work Sans"/>
              </a:rPr>
              <a:t>Good Scientific Practice?</a:t>
            </a:r>
            <a:endParaRPr/>
          </a:p>
        </p:txBody>
      </p:sp>
      <p:sp>
        <p:nvSpPr>
          <p:cNvPr id="11" name="Rechteck 10"/>
          <p:cNvSpPr/>
          <p:nvPr/>
        </p:nvSpPr>
        <p:spPr bwMode="auto">
          <a:xfrm>
            <a:off x="695400" y="1571588"/>
            <a:ext cx="5207246" cy="4139595"/>
          </a:xfrm>
          <a:prstGeom prst="rect">
            <a:avLst/>
          </a:prstGeom>
        </p:spPr>
        <p:txBody>
          <a:bodyPr wrap="square">
            <a:spAutoFit/>
          </a:bodyPr>
          <a:lstStyle/>
          <a:p>
            <a:pPr algn="ctr">
              <a:spcAft>
                <a:spcPts val="600"/>
              </a:spcAft>
              <a:defRPr/>
            </a:pPr>
            <a:r>
              <a:rPr lang="en-GB" sz="2300" b="1">
                <a:solidFill>
                  <a:srgbClr val="5FBF0E"/>
                </a:solidFill>
                <a:latin typeface="Work Sans"/>
              </a:rPr>
              <a:t>Research Data Management (RDM) </a:t>
            </a:r>
            <a:r>
              <a:rPr lang="en-GB" sz="2300">
                <a:latin typeface="Work Sans"/>
              </a:rPr>
              <a:t>is a process that</a:t>
            </a:r>
            <a:r>
              <a:rPr lang="en-GB" sz="2300" b="1">
                <a:latin typeface="Work Sans"/>
              </a:rPr>
              <a:t> </a:t>
            </a:r>
            <a:r>
              <a:rPr lang="en-GB" sz="2300"/>
              <a:t>involves the </a:t>
            </a:r>
            <a:r>
              <a:rPr lang="en-GB" sz="2300" b="1">
                <a:solidFill>
                  <a:srgbClr val="5FBF0E"/>
                </a:solidFill>
                <a:latin typeface="Work Sans"/>
              </a:rPr>
              <a:t>active organization </a:t>
            </a:r>
            <a:r>
              <a:rPr lang="en-GB" sz="2300"/>
              <a:t>and </a:t>
            </a:r>
            <a:r>
              <a:rPr lang="en-GB" sz="2300" b="1">
                <a:solidFill>
                  <a:srgbClr val="5FBF0E"/>
                </a:solidFill>
                <a:latin typeface="Work Sans"/>
              </a:rPr>
              <a:t>maintenance of data </a:t>
            </a:r>
            <a:r>
              <a:rPr lang="en-GB" sz="2300"/>
              <a:t>throughout the research process.</a:t>
            </a:r>
            <a:endParaRPr/>
          </a:p>
          <a:p>
            <a:pPr algn="ctr">
              <a:spcAft>
                <a:spcPts val="600"/>
              </a:spcAft>
              <a:defRPr/>
            </a:pPr>
            <a:r>
              <a:rPr lang="en-GB" sz="2300" b="1"/>
              <a:t> </a:t>
            </a:r>
            <a:endParaRPr/>
          </a:p>
          <a:p>
            <a:pPr algn="ctr">
              <a:spcAft>
                <a:spcPts val="600"/>
              </a:spcAft>
              <a:defRPr/>
            </a:pPr>
            <a:r>
              <a:rPr lang="en-GB" sz="2300"/>
              <a:t>RDM further contains </a:t>
            </a:r>
            <a:r>
              <a:rPr lang="en-GB" sz="2300" b="1">
                <a:solidFill>
                  <a:srgbClr val="5FBF0E"/>
                </a:solidFill>
                <a:latin typeface="Work Sans"/>
              </a:rPr>
              <a:t>the suitable archiving </a:t>
            </a:r>
            <a:r>
              <a:rPr lang="en-GB" sz="2300"/>
              <a:t>of research data at the project’s completion. Thus, it is an ongoing activity throughout the data lifecycle!</a:t>
            </a:r>
            <a:endParaRPr lang="en-GB" sz="2300">
              <a:latin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latin typeface="Work Sans"/>
              </a:rPr>
              <a:t>Data should be …</a:t>
            </a:r>
            <a:endParaRPr/>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latin typeface="Work Sans"/>
              </a:rPr>
              <a:t>6</a:t>
            </a:fld>
            <a:endParaRPr lang="de-DE">
              <a:latin typeface="Work Sans"/>
            </a:endParaRPr>
          </a:p>
        </p:txBody>
      </p:sp>
      <p:pic>
        <p:nvPicPr>
          <p:cNvPr id="9" name="Grafik 7"/>
          <p:cNvPicPr>
            <a:picLocks noChangeAspect="1"/>
          </p:cNvPicPr>
          <p:nvPr/>
        </p:nvPicPr>
        <p:blipFill>
          <a:blip r:embed="rId3"/>
          <a:stretch/>
        </p:blipFill>
        <p:spPr bwMode="auto">
          <a:xfrm>
            <a:off x="2278481" y="1660229"/>
            <a:ext cx="7531769" cy="1480739"/>
          </a:xfrm>
          <a:prstGeom prst="rect">
            <a:avLst/>
          </a:prstGeom>
          <a:effectLst>
            <a:outerShdw blurRad="50800" dist="38100" dir="2700000" algn="tl" rotWithShape="0">
              <a:prstClr val="black">
                <a:alpha val="40000"/>
              </a:prstClr>
            </a:outerShdw>
          </a:effectLst>
        </p:spPr>
      </p:pic>
      <p:sp>
        <p:nvSpPr>
          <p:cNvPr id="14" name="Datumsplatzhalter 4"/>
          <p:cNvSpPr>
            <a:spLocks noGrp="1"/>
          </p:cNvSpPr>
          <p:nvPr>
            <p:ph type="dt" sz="half" idx="10"/>
          </p:nvPr>
        </p:nvSpPr>
        <p:spPr bwMode="auto">
          <a:xfrm>
            <a:off x="302840" y="6237312"/>
            <a:ext cx="1112640" cy="301600"/>
          </a:xfrm>
        </p:spPr>
        <p:txBody>
          <a:bodyPr/>
          <a:lstStyle/>
          <a:p>
            <a:pPr>
              <a:defRPr/>
            </a:pPr>
            <a:r>
              <a:rPr lang="en-US">
                <a:latin typeface="Work Sans"/>
              </a:rPr>
              <a:t>14.09.2023</a:t>
            </a:r>
            <a:endParaRPr lang="de-DE">
              <a:latin typeface="Work Sans"/>
            </a:endParaRPr>
          </a:p>
        </p:txBody>
      </p:sp>
      <p:sp>
        <p:nvSpPr>
          <p:cNvPr id="15" name="Fußzeilenplatzhalter 5"/>
          <p:cNvSpPr>
            <a:spLocks noGrp="1"/>
          </p:cNvSpPr>
          <p:nvPr>
            <p:ph type="ftr" sz="quarter" idx="11"/>
          </p:nvPr>
        </p:nvSpPr>
        <p:spPr bwMode="auto">
          <a:xfrm>
            <a:off x="1631504" y="6237312"/>
            <a:ext cx="8928992" cy="305100"/>
          </a:xfrm>
        </p:spPr>
        <p:txBody>
          <a:bodyPr/>
          <a:lstStyle/>
          <a:p>
            <a:pPr>
              <a:defRPr/>
            </a:pPr>
            <a:r>
              <a:rPr lang="en-GB">
                <a:latin typeface="Work Sans"/>
              </a:rPr>
              <a:t>RDM - Biodiversity and Environmental Science</a:t>
            </a:r>
            <a:endParaRPr lang="de-DE">
              <a:latin typeface="Work Sans"/>
            </a:endParaRPr>
          </a:p>
        </p:txBody>
      </p:sp>
      <p:sp>
        <p:nvSpPr>
          <p:cNvPr id="3" name="Rechteck 2"/>
          <p:cNvSpPr/>
          <p:nvPr/>
        </p:nvSpPr>
        <p:spPr bwMode="auto">
          <a:xfrm>
            <a:off x="1477311" y="3825711"/>
            <a:ext cx="9145016" cy="424732"/>
          </a:xfrm>
          <a:prstGeom prst="rect">
            <a:avLst/>
          </a:prstGeom>
        </p:spPr>
        <p:txBody>
          <a:bodyPr wrap="square">
            <a:spAutoFit/>
          </a:bodyPr>
          <a:lstStyle/>
          <a:p>
            <a:pPr lvl="0">
              <a:lnSpc>
                <a:spcPct val="90000"/>
              </a:lnSpc>
              <a:buClr>
                <a:schemeClr val="dk1"/>
              </a:buClr>
              <a:buSzPts val="2400"/>
              <a:defRPr/>
            </a:pPr>
            <a:r>
              <a:rPr lang="en-GB" sz="2400">
                <a:latin typeface="Work Sans"/>
              </a:rPr>
              <a:t>Data should be as open as possible as closed as necessary</a:t>
            </a:r>
          </a:p>
        </p:txBody>
      </p:sp>
      <p:sp>
        <p:nvSpPr>
          <p:cNvPr id="4" name="Rechteck 3"/>
          <p:cNvSpPr/>
          <p:nvPr/>
        </p:nvSpPr>
        <p:spPr bwMode="auto">
          <a:xfrm>
            <a:off x="1451138" y="4738326"/>
            <a:ext cx="9289723" cy="523220"/>
          </a:xfrm>
          <a:prstGeom prst="rect">
            <a:avLst/>
          </a:prstGeom>
        </p:spPr>
        <p:txBody>
          <a:bodyPr wrap="none">
            <a:spAutoFit/>
          </a:bodyPr>
          <a:lstStyle/>
          <a:p>
            <a:pPr>
              <a:defRPr/>
            </a:pPr>
            <a:r>
              <a:rPr lang="en-US" sz="2800" b="1">
                <a:solidFill>
                  <a:srgbClr val="5FBF0E"/>
                </a:solidFill>
                <a:latin typeface="Work Sans"/>
              </a:rPr>
              <a:t>RDM should be done according to these principles!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0" name="Picture 12" descr="https://www.dfg.de/download/pdf/foerderung/programme/nfdi/grafiken_aus_videos/video_01_what_is_the_nfdi_bild_08.png"/>
          <p:cNvPicPr>
            <a:picLocks noChangeAspect="1" noChangeArrowheads="1"/>
          </p:cNvPicPr>
          <p:nvPr/>
        </p:nvPicPr>
        <p:blipFill>
          <a:blip r:embed="rId3"/>
          <a:stretch/>
        </p:blipFill>
        <p:spPr bwMode="auto">
          <a:xfrm>
            <a:off x="5236371" y="1622061"/>
            <a:ext cx="1856390" cy="1079129"/>
          </a:xfrm>
          <a:prstGeom prst="diamond">
            <a:avLst/>
          </a:prstGeom>
          <a:noFill/>
          <a:effectLst/>
        </p:spPr>
      </p:pic>
      <p:grpSp>
        <p:nvGrpSpPr>
          <p:cNvPr id="41" name="Gruppieren 40"/>
          <p:cNvGrpSpPr/>
          <p:nvPr/>
        </p:nvGrpSpPr>
        <p:grpSpPr bwMode="auto">
          <a:xfrm>
            <a:off x="3080946" y="4293607"/>
            <a:ext cx="2249317" cy="2015713"/>
            <a:chOff x="5590514" y="2044006"/>
            <a:chExt cx="2818723" cy="2249090"/>
          </a:xfrm>
        </p:grpSpPr>
        <p:pic>
          <p:nvPicPr>
            <p:cNvPr id="42" name="Picture 12" descr="https://www.dfg.de/download/pdf/foerderung/programme/nfdi/grafiken_aus_videos/video_01_what_is_the_nfdi_bild_08.png"/>
            <p:cNvPicPr>
              <a:picLocks noChangeAspect="1" noChangeArrowheads="1"/>
            </p:cNvPicPr>
            <p:nvPr/>
          </p:nvPicPr>
          <p:blipFill>
            <a:blip r:embed="rId4"/>
            <a:stretch/>
          </p:blipFill>
          <p:spPr bwMode="auto">
            <a:xfrm>
              <a:off x="5735960" y="2409357"/>
              <a:ext cx="2479140" cy="1498016"/>
            </a:xfrm>
            <a:prstGeom prst="diamond">
              <a:avLst/>
            </a:prstGeom>
            <a:noFill/>
            <a:effectLst/>
          </p:spPr>
        </p:pic>
        <p:sp>
          <p:nvSpPr>
            <p:cNvPr id="43" name="Kreis: nicht ausgefüllt 42"/>
            <p:cNvSpPr/>
            <p:nvPr/>
          </p:nvSpPr>
          <p:spPr bwMode="auto">
            <a:xfrm>
              <a:off x="5590514" y="2044006"/>
              <a:ext cx="2818723" cy="2249090"/>
            </a:xfrm>
            <a:prstGeom prst="donut">
              <a:avLst>
                <a:gd name="adj"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tx1"/>
                </a:solidFill>
              </a:endParaRPr>
            </a:p>
          </p:txBody>
        </p:sp>
      </p:grpSp>
      <p:grpSp>
        <p:nvGrpSpPr>
          <p:cNvPr id="47" name="Gruppieren 46"/>
          <p:cNvGrpSpPr/>
          <p:nvPr/>
        </p:nvGrpSpPr>
        <p:grpSpPr bwMode="auto">
          <a:xfrm>
            <a:off x="8985803" y="2225374"/>
            <a:ext cx="2419587" cy="2184228"/>
            <a:chOff x="4137747" y="3955816"/>
            <a:chExt cx="2966365" cy="2327686"/>
          </a:xfrm>
        </p:grpSpPr>
        <p:pic>
          <p:nvPicPr>
            <p:cNvPr id="62" name="Picture 12" descr="https://www.dfg.de/download/pdf/foerderung/programme/nfdi/grafiken_aus_videos/video_01_what_is_the_nfdi_bild_08.png"/>
            <p:cNvPicPr>
              <a:picLocks noChangeAspect="1" noChangeArrowheads="1"/>
            </p:cNvPicPr>
            <p:nvPr/>
          </p:nvPicPr>
          <p:blipFill>
            <a:blip r:embed="rId5"/>
            <a:stretch/>
          </p:blipFill>
          <p:spPr bwMode="auto">
            <a:xfrm>
              <a:off x="4402382" y="4395910"/>
              <a:ext cx="2701730" cy="1510834"/>
            </a:xfrm>
            <a:prstGeom prst="diamond">
              <a:avLst/>
            </a:prstGeom>
            <a:noFill/>
            <a:effectLst/>
          </p:spPr>
        </p:pic>
        <p:sp>
          <p:nvSpPr>
            <p:cNvPr id="71" name="Kreis: nicht ausgefüllt 70"/>
            <p:cNvSpPr/>
            <p:nvPr/>
          </p:nvSpPr>
          <p:spPr bwMode="auto">
            <a:xfrm>
              <a:off x="4137747" y="3955816"/>
              <a:ext cx="2966365" cy="2327686"/>
            </a:xfrm>
            <a:prstGeom prst="donut">
              <a:avLst>
                <a:gd name="adj"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tx1"/>
                </a:solidFill>
              </a:endParaRPr>
            </a:p>
          </p:txBody>
        </p:sp>
      </p:grpSp>
      <p:grpSp>
        <p:nvGrpSpPr>
          <p:cNvPr id="78" name="Gruppieren 77"/>
          <p:cNvGrpSpPr/>
          <p:nvPr/>
        </p:nvGrpSpPr>
        <p:grpSpPr bwMode="auto">
          <a:xfrm>
            <a:off x="6394128" y="4149079"/>
            <a:ext cx="2419587" cy="2139513"/>
            <a:chOff x="-162854" y="1538262"/>
            <a:chExt cx="3024815" cy="2417554"/>
          </a:xfrm>
        </p:grpSpPr>
        <p:pic>
          <p:nvPicPr>
            <p:cNvPr id="80" name="Picture 12" descr="https://www.dfg.de/download/pdf/foerderung/programme/nfdi/grafiken_aus_videos/video_01_what_is_the_nfdi_bild_08.png"/>
            <p:cNvPicPr>
              <a:picLocks noChangeAspect="1" noChangeArrowheads="1"/>
            </p:cNvPicPr>
            <p:nvPr/>
          </p:nvPicPr>
          <p:blipFill>
            <a:blip r:embed="rId6"/>
            <a:stretch/>
          </p:blipFill>
          <p:spPr bwMode="auto">
            <a:xfrm>
              <a:off x="-31001" y="2141814"/>
              <a:ext cx="2520280" cy="1354116"/>
            </a:xfrm>
            <a:prstGeom prst="diamond">
              <a:avLst/>
            </a:prstGeom>
            <a:noFill/>
            <a:effectLst/>
          </p:spPr>
        </p:pic>
        <p:sp>
          <p:nvSpPr>
            <p:cNvPr id="81" name="Kreis: nicht ausgefüllt 80"/>
            <p:cNvSpPr/>
            <p:nvPr/>
          </p:nvSpPr>
          <p:spPr bwMode="auto">
            <a:xfrm>
              <a:off x="-162854" y="1538262"/>
              <a:ext cx="3024815" cy="2417554"/>
            </a:xfrm>
            <a:prstGeom prst="donut">
              <a:avLst>
                <a:gd name="adj" fmla="val 24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tx1"/>
                </a:solidFill>
              </a:endParaRPr>
            </a:p>
          </p:txBody>
        </p:sp>
      </p:grpSp>
      <p:grpSp>
        <p:nvGrpSpPr>
          <p:cNvPr id="72" name="Gruppieren 71"/>
          <p:cNvGrpSpPr/>
          <p:nvPr/>
        </p:nvGrpSpPr>
        <p:grpSpPr bwMode="auto">
          <a:xfrm>
            <a:off x="983432" y="2124397"/>
            <a:ext cx="2328502" cy="2168699"/>
            <a:chOff x="2110586" y="1287022"/>
            <a:chExt cx="2875132" cy="2327684"/>
          </a:xfrm>
        </p:grpSpPr>
        <p:pic>
          <p:nvPicPr>
            <p:cNvPr id="74" name="Picture 12" descr="https://www.dfg.de/download/pdf/foerderung/programme/nfdi/grafiken_aus_videos/video_01_what_is_the_nfdi_bild_08.png"/>
            <p:cNvPicPr>
              <a:picLocks noChangeAspect="1" noChangeArrowheads="1"/>
            </p:cNvPicPr>
            <p:nvPr/>
          </p:nvPicPr>
          <p:blipFill>
            <a:blip r:embed="rId7"/>
            <a:stretch/>
          </p:blipFill>
          <p:spPr bwMode="auto">
            <a:xfrm>
              <a:off x="2207567" y="1598229"/>
              <a:ext cx="2632705" cy="1542129"/>
            </a:xfrm>
            <a:prstGeom prst="diamond">
              <a:avLst/>
            </a:prstGeom>
            <a:noFill/>
            <a:effectLst/>
          </p:spPr>
        </p:pic>
        <p:sp>
          <p:nvSpPr>
            <p:cNvPr id="75" name="Kreis: nicht ausgefüllt 74"/>
            <p:cNvSpPr/>
            <p:nvPr/>
          </p:nvSpPr>
          <p:spPr bwMode="auto">
            <a:xfrm>
              <a:off x="2110586" y="1287022"/>
              <a:ext cx="2632705" cy="2327684"/>
            </a:xfrm>
            <a:prstGeom prst="donut">
              <a:avLst>
                <a:gd name="adj" fmla="val 260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tx1"/>
                </a:solidFill>
              </a:endParaRPr>
            </a:p>
          </p:txBody>
        </p:sp>
        <p:sp>
          <p:nvSpPr>
            <p:cNvPr id="77" name="Rechteck 76"/>
            <p:cNvSpPr/>
            <p:nvPr/>
          </p:nvSpPr>
          <p:spPr bwMode="auto">
            <a:xfrm>
              <a:off x="4583832" y="1860652"/>
              <a:ext cx="401886" cy="1041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p>
          </p:txBody>
        </p:sp>
      </p:grpSp>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9" name="Foliennummernplatzhalter 8"/>
          <p:cNvSpPr>
            <a:spLocks noGrp="1"/>
          </p:cNvSpPr>
          <p:nvPr>
            <p:ph type="sldNum" sz="quarter" idx="12"/>
          </p:nvPr>
        </p:nvSpPr>
        <p:spPr bwMode="auto"/>
        <p:txBody>
          <a:bodyPr/>
          <a:lstStyle/>
          <a:p>
            <a:pPr>
              <a:defRPr/>
            </a:pPr>
            <a:fld id="{8275195E-75D3-48A0-AC71-660A4BA55B38}" type="slidenum">
              <a:rPr lang="de-DE">
                <a:latin typeface="Work Sans"/>
              </a:rPr>
              <a:t>7</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46" name="Google Shape;259;p6"/>
          <p:cNvSpPr txBox="1"/>
          <p:nvPr/>
        </p:nvSpPr>
        <p:spPr bwMode="auto">
          <a:xfrm>
            <a:off x="559200" y="404664"/>
            <a:ext cx="7808300" cy="1303200"/>
          </a:xfrm>
          <a:prstGeom prst="rect">
            <a:avLst/>
          </a:prstGeom>
          <a:noFill/>
          <a:ln>
            <a:noFill/>
          </a:ln>
        </p:spPr>
        <p:txBody>
          <a:bodyPr spcFirstLastPara="1" wrap="square" lIns="0" tIns="0" rIns="0" bIns="0" anchor="t" anchorCtr="0">
            <a:normAutofit/>
          </a:bodyPr>
          <a:lstStyle>
            <a:defPPr marR="0" lvl="0" algn="l">
              <a:lnSpc>
                <a:spcPct val="100000"/>
              </a:lnSpc>
              <a:spcBef>
                <a:spcPts val="0"/>
              </a:spcBef>
              <a:spcAft>
                <a:spcPts val="0"/>
              </a:spcAft>
            </a:defPPr>
            <a:lvl1pPr marR="0" lvl="0" algn="l">
              <a:lnSpc>
                <a:spcPct val="90000"/>
              </a:lnSpc>
              <a:spcBef>
                <a:spcPts val="0"/>
              </a:spcBef>
              <a:spcAft>
                <a:spcPts val="0"/>
              </a:spcAft>
              <a:buClr>
                <a:schemeClr val="dk1"/>
              </a:buClr>
              <a:buSzPts val="3200"/>
              <a:buFont typeface="Work Sans Medium"/>
              <a:buNone/>
              <a:defRPr sz="3200" b="0" i="0" u="none" strike="noStrike" cap="none">
                <a:solidFill>
                  <a:schemeClr val="dk1"/>
                </a:solidFill>
                <a:latin typeface="Work Sans Medium"/>
                <a:ea typeface="Work Sans Medium"/>
                <a:cs typeface="Work Sans Medium"/>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r>
              <a:rPr lang="de-DE" b="1">
                <a:latin typeface="Work Sans"/>
              </a:rPr>
              <a:t>National research data landscape</a:t>
            </a:r>
            <a:endParaRPr lang="en-GB" b="1">
              <a:latin typeface="Work Sans"/>
            </a:endParaRPr>
          </a:p>
        </p:txBody>
      </p:sp>
      <p:grpSp>
        <p:nvGrpSpPr>
          <p:cNvPr id="90" name="Gruppieren 89"/>
          <p:cNvGrpSpPr/>
          <p:nvPr/>
        </p:nvGrpSpPr>
        <p:grpSpPr bwMode="auto">
          <a:xfrm>
            <a:off x="2415769" y="2412123"/>
            <a:ext cx="7211026" cy="2889340"/>
            <a:chOff x="2415769" y="2545609"/>
            <a:chExt cx="7211026" cy="2889340"/>
          </a:xfrm>
        </p:grpSpPr>
        <p:cxnSp>
          <p:nvCxnSpPr>
            <p:cNvPr id="65" name="Gerader Verbinder 64"/>
            <p:cNvCxnSpPr>
              <a:cxnSpLocks/>
            </p:cNvCxnSpPr>
            <p:nvPr/>
          </p:nvCxnSpPr>
          <p:spPr bwMode="auto">
            <a:xfrm flipV="1">
              <a:off x="5729824" y="2903445"/>
              <a:ext cx="37333" cy="727875"/>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89" name="Gruppieren 88"/>
            <p:cNvGrpSpPr/>
            <p:nvPr/>
          </p:nvGrpSpPr>
          <p:grpSpPr bwMode="auto">
            <a:xfrm>
              <a:off x="2415769" y="2545609"/>
              <a:ext cx="7211026" cy="2889340"/>
              <a:chOff x="2415769" y="2545609"/>
              <a:chExt cx="7211026" cy="2889340"/>
            </a:xfrm>
          </p:grpSpPr>
          <p:sp>
            <p:nvSpPr>
              <p:cNvPr id="63" name="Google Shape;258;p6"/>
              <p:cNvSpPr txBox="1"/>
              <p:nvPr/>
            </p:nvSpPr>
            <p:spPr bwMode="auto">
              <a:xfrm>
                <a:off x="5220557" y="3538625"/>
                <a:ext cx="1672868" cy="790829"/>
              </a:xfrm>
              <a:prstGeom prst="rect">
                <a:avLst/>
              </a:prstGeom>
              <a:noFill/>
              <a:ln>
                <a:noFill/>
              </a:ln>
            </p:spPr>
            <p:txBody>
              <a:bodyPr spcFirstLastPara="1" wrap="square" lIns="0" tIns="0" rIns="0" bIns="0" anchor="ctr" anchorCtr="0">
                <a:normAutofit/>
              </a:bodyPr>
              <a:lst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indent="0">
                  <a:lnSpc>
                    <a:spcPct val="90000"/>
                  </a:lnSpc>
                  <a:spcBef>
                    <a:spcPts val="0"/>
                  </a:spcBef>
                  <a:buClr>
                    <a:schemeClr val="dk1"/>
                  </a:buClr>
                  <a:buSzPts val="2400"/>
                  <a:buFont typeface="Arial"/>
                  <a:buNone/>
                  <a:defRPr/>
                </a:pPr>
                <a:r>
                  <a:rPr lang="de-DE" sz="3200" b="1">
                    <a:solidFill>
                      <a:schemeClr val="bg1">
                        <a:lumMod val="50000"/>
                      </a:schemeClr>
                    </a:solidFill>
                    <a:latin typeface="Work Sans"/>
                    <a:ea typeface="Work Sans ExtraLight"/>
                    <a:cs typeface="Work Sans ExtraLight"/>
                  </a:rPr>
                  <a:t>NFDI</a:t>
                </a:r>
                <a:endParaRPr lang="de-DE" b="1">
                  <a:solidFill>
                    <a:schemeClr val="bg1">
                      <a:lumMod val="50000"/>
                    </a:schemeClr>
                  </a:solidFill>
                  <a:latin typeface="Work Sans"/>
                </a:endParaRPr>
              </a:p>
            </p:txBody>
          </p:sp>
          <p:cxnSp>
            <p:nvCxnSpPr>
              <p:cNvPr id="8" name="Gerader Verbinder 7"/>
              <p:cNvCxnSpPr>
                <a:cxnSpLocks/>
              </p:cNvCxnSpPr>
              <p:nvPr/>
            </p:nvCxnSpPr>
            <p:spPr bwMode="auto">
              <a:xfrm flipH="1" flipV="1">
                <a:off x="2708490" y="3401989"/>
                <a:ext cx="2394274" cy="436918"/>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a:cxnSpLocks/>
              </p:cNvCxnSpPr>
              <p:nvPr/>
            </p:nvCxnSpPr>
            <p:spPr bwMode="auto">
              <a:xfrm flipH="1">
                <a:off x="4665729" y="4258319"/>
                <a:ext cx="660187" cy="67286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Gerader Verbinder 65"/>
              <p:cNvCxnSpPr>
                <a:cxnSpLocks/>
              </p:cNvCxnSpPr>
              <p:nvPr/>
            </p:nvCxnSpPr>
            <p:spPr bwMode="auto">
              <a:xfrm flipH="1">
                <a:off x="6277828" y="3604521"/>
                <a:ext cx="2923831" cy="23592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Gerader Verbinder 66"/>
              <p:cNvCxnSpPr>
                <a:cxnSpLocks/>
              </p:cNvCxnSpPr>
              <p:nvPr/>
            </p:nvCxnSpPr>
            <p:spPr bwMode="auto">
              <a:xfrm flipH="1" flipV="1">
                <a:off x="6111644" y="4254078"/>
                <a:ext cx="821201" cy="65815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Gerader Verbinder 67"/>
              <p:cNvCxnSpPr>
                <a:cxnSpLocks/>
              </p:cNvCxnSpPr>
              <p:nvPr/>
            </p:nvCxnSpPr>
            <p:spPr bwMode="auto">
              <a:xfrm flipV="1">
                <a:off x="2759283" y="2545609"/>
                <a:ext cx="2555875" cy="56154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Gerader Verbinder 68"/>
              <p:cNvCxnSpPr>
                <a:cxnSpLocks/>
              </p:cNvCxnSpPr>
              <p:nvPr/>
            </p:nvCxnSpPr>
            <p:spPr bwMode="auto">
              <a:xfrm flipH="1" flipV="1">
                <a:off x="6683750" y="2733971"/>
                <a:ext cx="2529785" cy="514333"/>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a:cxnSpLocks/>
              </p:cNvCxnSpPr>
              <p:nvPr/>
            </p:nvCxnSpPr>
            <p:spPr bwMode="auto">
              <a:xfrm flipH="1" flipV="1">
                <a:off x="2415769" y="3957474"/>
                <a:ext cx="871917" cy="111644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Gerader Verbinder 72"/>
              <p:cNvCxnSpPr>
                <a:cxnSpLocks/>
              </p:cNvCxnSpPr>
              <p:nvPr/>
            </p:nvCxnSpPr>
            <p:spPr bwMode="auto">
              <a:xfrm flipH="1">
                <a:off x="4988634" y="5425820"/>
                <a:ext cx="1733405" cy="912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a:cxnSpLocks/>
              </p:cNvCxnSpPr>
              <p:nvPr/>
            </p:nvCxnSpPr>
            <p:spPr bwMode="auto">
              <a:xfrm flipV="1">
                <a:off x="8367500" y="4028747"/>
                <a:ext cx="1259294" cy="1151633"/>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79" name="Rechteck 78"/>
          <p:cNvSpPr/>
          <p:nvPr/>
        </p:nvSpPr>
        <p:spPr bwMode="auto">
          <a:xfrm>
            <a:off x="2109340" y="5912250"/>
            <a:ext cx="10668098" cy="307777"/>
          </a:xfrm>
          <a:prstGeom prst="rect">
            <a:avLst/>
          </a:prstGeom>
        </p:spPr>
        <p:txBody>
          <a:bodyPr wrap="square">
            <a:spAutoFit/>
          </a:bodyPr>
          <a:lstStyle/>
          <a:p>
            <a:pPr>
              <a:defRPr/>
            </a:pPr>
            <a:r>
              <a:rPr lang="en-GB" sz="1400">
                <a:latin typeface="Work Sans"/>
              </a:rPr>
              <a:t>Modified after https://www.dfg.de/foerderung/programme/nfdi/informationsmaterialien/index.html</a:t>
            </a:r>
            <a:endParaRPr/>
          </a:p>
        </p:txBody>
      </p:sp>
      <p:sp>
        <p:nvSpPr>
          <p:cNvPr id="82" name="Google Shape;258;p6"/>
          <p:cNvSpPr txBox="1"/>
          <p:nvPr/>
        </p:nvSpPr>
        <p:spPr bwMode="auto">
          <a:xfrm>
            <a:off x="669773" y="2095287"/>
            <a:ext cx="1855602" cy="790829"/>
          </a:xfrm>
          <a:prstGeom prst="rect">
            <a:avLst/>
          </a:prstGeom>
          <a:noFill/>
          <a:ln>
            <a:noFill/>
          </a:ln>
        </p:spPr>
        <p:txBody>
          <a:bodyPr spcFirstLastPara="1" wrap="square" lIns="0" tIns="0" rIns="0" bIns="0" anchor="ctr" anchorCtr="0">
            <a:normAutofit/>
          </a:bodyPr>
          <a:lst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indent="0">
              <a:lnSpc>
                <a:spcPct val="90000"/>
              </a:lnSpc>
              <a:spcBef>
                <a:spcPts val="0"/>
              </a:spcBef>
              <a:buClr>
                <a:schemeClr val="dk1"/>
              </a:buClr>
              <a:buSzPts val="2400"/>
              <a:buFont typeface="Arial"/>
              <a:buNone/>
              <a:defRPr/>
            </a:pPr>
            <a:r>
              <a:rPr lang="de-DE" sz="1600">
                <a:latin typeface="Work Sans"/>
                <a:ea typeface="Work Sans ExtraLight"/>
                <a:cs typeface="Work Sans ExtraLight"/>
              </a:rPr>
              <a:t>Universities</a:t>
            </a:r>
            <a:endParaRPr lang="de-DE" sz="1600">
              <a:latin typeface="Work Sans"/>
            </a:endParaRPr>
          </a:p>
        </p:txBody>
      </p:sp>
      <p:sp>
        <p:nvSpPr>
          <p:cNvPr id="83" name="Google Shape;258;p6"/>
          <p:cNvSpPr txBox="1"/>
          <p:nvPr/>
        </p:nvSpPr>
        <p:spPr bwMode="auto">
          <a:xfrm>
            <a:off x="3908278" y="1166881"/>
            <a:ext cx="2813761" cy="790829"/>
          </a:xfrm>
          <a:prstGeom prst="rect">
            <a:avLst/>
          </a:prstGeom>
          <a:noFill/>
          <a:ln>
            <a:noFill/>
          </a:ln>
        </p:spPr>
        <p:txBody>
          <a:bodyPr spcFirstLastPara="1" wrap="square" lIns="0" tIns="0" rIns="0" bIns="0" anchor="ctr" anchorCtr="0">
            <a:normAutofit/>
          </a:bodyPr>
          <a:lstStyle>
            <a:defPPr marR="0" lvl="0" algn="l">
              <a:lnSpc>
                <a:spcPct val="100000"/>
              </a:lnSpc>
              <a:spcBef>
                <a:spcPts val="0"/>
              </a:spcBef>
              <a:spcAft>
                <a:spcPts val="0"/>
              </a:spcAft>
            </a:defPPr>
            <a:lvl1pPr marL="457200" marR="0" lvl="0" indent="-355600" algn="l">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Work Sans Light"/>
                <a:ea typeface="Work Sans Light"/>
                <a:cs typeface="Work Sans Light"/>
              </a:defRPr>
            </a:lvl1pPr>
            <a:lvl2pPr marL="914400" marR="0" lvl="1" indent="-228600" algn="l">
              <a:lnSpc>
                <a:spcPct val="90000"/>
              </a:lnSpc>
              <a:spcBef>
                <a:spcPts val="500"/>
              </a:spcBef>
              <a:spcAft>
                <a:spcPts val="0"/>
              </a:spcAft>
              <a:buClr>
                <a:schemeClr val="dk1"/>
              </a:buClr>
              <a:buSzPts val="1400"/>
              <a:buFont typeface="Noto Sans Symbols"/>
              <a:buNone/>
              <a:defRPr sz="1400" b="0" i="0" u="none" strike="noStrike" cap="none">
                <a:solidFill>
                  <a:schemeClr val="dk1"/>
                </a:solidFill>
                <a:latin typeface="Work Sans ExtraLight"/>
                <a:ea typeface="Work Sans ExtraLight"/>
                <a:cs typeface="Work Sans ExtraLight"/>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Work Sans Light"/>
                <a:ea typeface="Work Sans Light"/>
                <a:cs typeface="Work Sans Light"/>
              </a:defRPr>
            </a:lvl3pPr>
            <a:lvl4pPr marL="1828800" marR="0" lvl="3"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4pPr>
            <a:lvl5pPr marL="2286000" marR="0" lvl="4"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9pPr>
          </a:lstStyle>
          <a:p>
            <a:pPr marL="0" indent="0">
              <a:spcBef>
                <a:spcPts val="0"/>
              </a:spcBef>
              <a:buSzPts val="2400"/>
              <a:buFont typeface="Noto Sans Symbols"/>
              <a:buNone/>
              <a:defRPr/>
            </a:pPr>
            <a:r>
              <a:rPr lang="de-DE" sz="1600">
                <a:latin typeface="Work Sans"/>
                <a:ea typeface="Work Sans ExtraLight"/>
                <a:cs typeface="Work Sans ExtraLight"/>
              </a:rPr>
              <a:t>Research Performing Organisations</a:t>
            </a:r>
          </a:p>
        </p:txBody>
      </p:sp>
      <p:sp>
        <p:nvSpPr>
          <p:cNvPr id="84" name="Google Shape;258;p6"/>
          <p:cNvSpPr txBox="1"/>
          <p:nvPr/>
        </p:nvSpPr>
        <p:spPr bwMode="auto">
          <a:xfrm>
            <a:off x="3371060" y="4124833"/>
            <a:ext cx="1855602" cy="790829"/>
          </a:xfrm>
          <a:prstGeom prst="rect">
            <a:avLst/>
          </a:prstGeom>
          <a:noFill/>
          <a:ln>
            <a:noFill/>
          </a:ln>
        </p:spPr>
        <p:txBody>
          <a:bodyPr spcFirstLastPara="1" wrap="square" lIns="0" tIns="0" rIns="0" bIns="0" anchor="ctr" anchorCtr="0">
            <a:normAutofit/>
          </a:bodyPr>
          <a:lstStyle>
            <a:defPPr marR="0" lvl="0" algn="l">
              <a:lnSpc>
                <a:spcPct val="100000"/>
              </a:lnSpc>
              <a:spcBef>
                <a:spcPts val="0"/>
              </a:spcBef>
              <a:spcAft>
                <a:spcPts val="0"/>
              </a:spcAft>
            </a:defPPr>
            <a:lvl1pPr marL="457200" marR="0" lvl="0" indent="-355600" algn="l">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Work Sans Light"/>
                <a:ea typeface="Work Sans Light"/>
                <a:cs typeface="Work Sans Light"/>
              </a:defRPr>
            </a:lvl1pPr>
            <a:lvl2pPr marL="914400" marR="0" lvl="1" indent="-228600" algn="l">
              <a:lnSpc>
                <a:spcPct val="90000"/>
              </a:lnSpc>
              <a:spcBef>
                <a:spcPts val="500"/>
              </a:spcBef>
              <a:spcAft>
                <a:spcPts val="0"/>
              </a:spcAft>
              <a:buClr>
                <a:schemeClr val="dk1"/>
              </a:buClr>
              <a:buSzPts val="1400"/>
              <a:buFont typeface="Noto Sans Symbols"/>
              <a:buNone/>
              <a:defRPr sz="1400" b="0" i="0" u="none" strike="noStrike" cap="none">
                <a:solidFill>
                  <a:schemeClr val="dk1"/>
                </a:solidFill>
                <a:latin typeface="Work Sans ExtraLight"/>
                <a:ea typeface="Work Sans ExtraLight"/>
                <a:cs typeface="Work Sans ExtraLight"/>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Work Sans Light"/>
                <a:ea typeface="Work Sans Light"/>
                <a:cs typeface="Work Sans Light"/>
              </a:defRPr>
            </a:lvl3pPr>
            <a:lvl4pPr marL="1828800" marR="0" lvl="3"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4pPr>
            <a:lvl5pPr marL="2286000" marR="0" lvl="4"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9pPr>
          </a:lstStyle>
          <a:p>
            <a:pPr marL="0" indent="0">
              <a:spcBef>
                <a:spcPts val="0"/>
              </a:spcBef>
              <a:buSzPts val="2400"/>
              <a:buFont typeface="Noto Sans Symbols"/>
              <a:buNone/>
              <a:defRPr/>
            </a:pPr>
            <a:r>
              <a:rPr lang="de-DE" sz="1600">
                <a:latin typeface="Work Sans"/>
                <a:ea typeface="Work Sans ExtraLight"/>
                <a:cs typeface="Work Sans ExtraLight"/>
              </a:rPr>
              <a:t>Repositories</a:t>
            </a:r>
            <a:endParaRPr lang="de-DE" sz="1600">
              <a:latin typeface="Work Sans"/>
            </a:endParaRPr>
          </a:p>
        </p:txBody>
      </p:sp>
      <p:sp>
        <p:nvSpPr>
          <p:cNvPr id="85" name="Google Shape;258;p6"/>
          <p:cNvSpPr txBox="1"/>
          <p:nvPr/>
        </p:nvSpPr>
        <p:spPr bwMode="auto">
          <a:xfrm>
            <a:off x="7021392" y="4077072"/>
            <a:ext cx="2290370" cy="790829"/>
          </a:xfrm>
          <a:prstGeom prst="rect">
            <a:avLst/>
          </a:prstGeom>
          <a:noFill/>
          <a:ln>
            <a:noFill/>
          </a:ln>
        </p:spPr>
        <p:txBody>
          <a:bodyPr spcFirstLastPara="1" wrap="square" lIns="0" tIns="0" rIns="0" bIns="0" anchor="ctr" anchorCtr="0">
            <a:normAutofit/>
          </a:bodyPr>
          <a:lstStyle>
            <a:defPPr marR="0" lvl="0" algn="l">
              <a:lnSpc>
                <a:spcPct val="100000"/>
              </a:lnSpc>
              <a:spcBef>
                <a:spcPts val="0"/>
              </a:spcBef>
              <a:spcAft>
                <a:spcPts val="0"/>
              </a:spcAft>
            </a:defPPr>
            <a:lvl1pPr marL="457200" marR="0" lvl="0" indent="-355600" algn="l">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Work Sans Light"/>
                <a:ea typeface="Work Sans Light"/>
                <a:cs typeface="Work Sans Light"/>
              </a:defRPr>
            </a:lvl1pPr>
            <a:lvl2pPr marL="914400" marR="0" lvl="1" indent="-228600" algn="l">
              <a:lnSpc>
                <a:spcPct val="90000"/>
              </a:lnSpc>
              <a:spcBef>
                <a:spcPts val="500"/>
              </a:spcBef>
              <a:spcAft>
                <a:spcPts val="0"/>
              </a:spcAft>
              <a:buClr>
                <a:schemeClr val="dk1"/>
              </a:buClr>
              <a:buSzPts val="1400"/>
              <a:buFont typeface="Noto Sans Symbols"/>
              <a:buNone/>
              <a:defRPr sz="1400" b="0" i="0" u="none" strike="noStrike" cap="none">
                <a:solidFill>
                  <a:schemeClr val="dk1"/>
                </a:solidFill>
                <a:latin typeface="Work Sans ExtraLight"/>
                <a:ea typeface="Work Sans ExtraLight"/>
                <a:cs typeface="Work Sans ExtraLight"/>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Work Sans Light"/>
                <a:ea typeface="Work Sans Light"/>
                <a:cs typeface="Work Sans Light"/>
              </a:defRPr>
            </a:lvl3pPr>
            <a:lvl4pPr marL="1828800" marR="0" lvl="3"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4pPr>
            <a:lvl5pPr marL="2286000" marR="0" lvl="4"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9pPr>
          </a:lstStyle>
          <a:p>
            <a:pPr marL="0" indent="0">
              <a:spcBef>
                <a:spcPts val="0"/>
              </a:spcBef>
              <a:buSzPts val="2400"/>
              <a:buFont typeface="Noto Sans Symbols"/>
              <a:buNone/>
              <a:defRPr/>
            </a:pPr>
            <a:r>
              <a:rPr lang="de-DE" sz="1600">
                <a:latin typeface="Work Sans"/>
                <a:ea typeface="Work Sans ExtraLight"/>
                <a:cs typeface="Work Sans ExtraLight"/>
              </a:rPr>
              <a:t>Disciplin-specific services</a:t>
            </a:r>
            <a:endParaRPr lang="de-DE" sz="1600">
              <a:latin typeface="Work Sans"/>
            </a:endParaRPr>
          </a:p>
        </p:txBody>
      </p:sp>
      <p:sp>
        <p:nvSpPr>
          <p:cNvPr id="86" name="Google Shape;258;p6"/>
          <p:cNvSpPr txBox="1"/>
          <p:nvPr/>
        </p:nvSpPr>
        <p:spPr bwMode="auto">
          <a:xfrm>
            <a:off x="8420854" y="2113866"/>
            <a:ext cx="3267020" cy="790829"/>
          </a:xfrm>
          <a:prstGeom prst="rect">
            <a:avLst/>
          </a:prstGeom>
          <a:noFill/>
          <a:ln>
            <a:noFill/>
          </a:ln>
        </p:spPr>
        <p:txBody>
          <a:bodyPr spcFirstLastPara="1" wrap="square" lIns="0" tIns="0" rIns="0" bIns="0" anchor="ctr" anchorCtr="0">
            <a:normAutofit/>
          </a:bodyPr>
          <a:lstStyle>
            <a:defPPr marR="0" lvl="0" algn="l">
              <a:lnSpc>
                <a:spcPct val="100000"/>
              </a:lnSpc>
              <a:spcBef>
                <a:spcPts val="0"/>
              </a:spcBef>
              <a:spcAft>
                <a:spcPts val="0"/>
              </a:spcAft>
            </a:defPPr>
            <a:lvl1pPr marL="457200" marR="0" lvl="0" indent="-355600" algn="l">
              <a:lnSpc>
                <a:spcPct val="90000"/>
              </a:lnSpc>
              <a:spcBef>
                <a:spcPts val="1000"/>
              </a:spcBef>
              <a:spcAft>
                <a:spcPts val="0"/>
              </a:spcAft>
              <a:buClr>
                <a:schemeClr val="dk1"/>
              </a:buClr>
              <a:buSzPts val="2000"/>
              <a:buFont typeface="Noto Sans Symbols"/>
              <a:buChar char="−"/>
              <a:defRPr sz="2000" b="0" i="0" u="none" strike="noStrike" cap="none">
                <a:solidFill>
                  <a:schemeClr val="dk1"/>
                </a:solidFill>
                <a:latin typeface="Work Sans Light"/>
                <a:ea typeface="Work Sans Light"/>
                <a:cs typeface="Work Sans Light"/>
              </a:defRPr>
            </a:lvl1pPr>
            <a:lvl2pPr marL="914400" marR="0" lvl="1" indent="-228600" algn="l">
              <a:lnSpc>
                <a:spcPct val="90000"/>
              </a:lnSpc>
              <a:spcBef>
                <a:spcPts val="500"/>
              </a:spcBef>
              <a:spcAft>
                <a:spcPts val="0"/>
              </a:spcAft>
              <a:buClr>
                <a:schemeClr val="dk1"/>
              </a:buClr>
              <a:buSzPts val="1400"/>
              <a:buFont typeface="Noto Sans Symbols"/>
              <a:buNone/>
              <a:defRPr sz="1400" b="0" i="0" u="none" strike="noStrike" cap="none">
                <a:solidFill>
                  <a:schemeClr val="dk1"/>
                </a:solidFill>
                <a:latin typeface="Work Sans ExtraLight"/>
                <a:ea typeface="Work Sans ExtraLight"/>
                <a:cs typeface="Work Sans ExtraLight"/>
              </a:defRPr>
            </a:lvl2pPr>
            <a:lvl3pPr marL="1371600" marR="0" lvl="2" indent="-228600" algn="l">
              <a:lnSpc>
                <a:spcPct val="90000"/>
              </a:lnSpc>
              <a:spcBef>
                <a:spcPts val="500"/>
              </a:spcBef>
              <a:spcAft>
                <a:spcPts val="0"/>
              </a:spcAft>
              <a:buClr>
                <a:schemeClr val="dk1"/>
              </a:buClr>
              <a:buSzPts val="1200"/>
              <a:buFont typeface="Noto Sans Symbols"/>
              <a:buNone/>
              <a:defRPr sz="1200" b="0" i="0" u="none" strike="noStrike" cap="none">
                <a:solidFill>
                  <a:schemeClr val="dk1"/>
                </a:solidFill>
                <a:latin typeface="Work Sans Light"/>
                <a:ea typeface="Work Sans Light"/>
                <a:cs typeface="Work Sans Light"/>
              </a:defRPr>
            </a:lvl3pPr>
            <a:lvl4pPr marL="1828800" marR="0" lvl="3"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4pPr>
            <a:lvl5pPr marL="2286000" marR="0" lvl="4" indent="-228600" algn="l">
              <a:lnSpc>
                <a:spcPct val="90000"/>
              </a:lnSpc>
              <a:spcBef>
                <a:spcPts val="500"/>
              </a:spcBef>
              <a:spcAft>
                <a:spcPts val="0"/>
              </a:spcAft>
              <a:buClr>
                <a:schemeClr val="dk1"/>
              </a:buClr>
              <a:buSzPts val="1000"/>
              <a:buFont typeface="Noto Sans Symbols"/>
              <a:buNone/>
              <a:defRPr sz="1000" b="0" i="0" u="none" strike="noStrike" cap="none">
                <a:solidFill>
                  <a:schemeClr val="dk1"/>
                </a:solidFill>
                <a:latin typeface="Work Sans Light"/>
                <a:ea typeface="Work Sans Light"/>
                <a:cs typeface="Work Sans Light"/>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defRPr>
            </a:lvl9pPr>
          </a:lstStyle>
          <a:p>
            <a:pPr marL="0" indent="0">
              <a:spcBef>
                <a:spcPts val="0"/>
              </a:spcBef>
              <a:buSzPts val="2400"/>
              <a:buFont typeface="Noto Sans Symbols"/>
              <a:buNone/>
              <a:defRPr/>
            </a:pPr>
            <a:r>
              <a:rPr lang="de-DE" sz="1600">
                <a:latin typeface="Work Sans"/>
                <a:ea typeface="Work Sans ExtraLight"/>
                <a:cs typeface="Work Sans ExtraLight"/>
              </a:rPr>
              <a:t>Federal initiatives, Infrastructures &amp; Professional societies</a:t>
            </a:r>
            <a:endParaRPr lang="de-DE" sz="1600">
              <a:latin typeface="Work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down)">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1" name="Grafik 10"/>
          <p:cNvPicPr>
            <a:picLocks noChangeAspect="1"/>
          </p:cNvPicPr>
          <p:nvPr/>
        </p:nvPicPr>
        <p:blipFill>
          <a:blip r:embed="rId3"/>
          <a:stretch/>
        </p:blipFill>
        <p:spPr bwMode="auto">
          <a:xfrm>
            <a:off x="5447928" y="2276872"/>
            <a:ext cx="6744072" cy="4581128"/>
          </a:xfrm>
          <a:prstGeom prst="rect">
            <a:avLst/>
          </a:prstGeom>
        </p:spPr>
      </p:pic>
      <p:sp>
        <p:nvSpPr>
          <p:cNvPr id="12" name="Rechteck 11"/>
          <p:cNvSpPr/>
          <p:nvPr/>
        </p:nvSpPr>
        <p:spPr bwMode="auto">
          <a:xfrm>
            <a:off x="5447928" y="2276872"/>
            <a:ext cx="6744072" cy="4581128"/>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p>
        </p:txBody>
      </p:sp>
      <p:sp>
        <p:nvSpPr>
          <p:cNvPr id="2" name="Titel 1"/>
          <p:cNvSpPr>
            <a:spLocks noGrp="1"/>
          </p:cNvSpPr>
          <p:nvPr>
            <p:ph type="title"/>
          </p:nvPr>
        </p:nvSpPr>
        <p:spPr bwMode="auto">
          <a:prstGeom prst="rect">
            <a:avLst/>
          </a:prstGeom>
          <a:noFill/>
          <a:ln>
            <a:noFill/>
          </a:ln>
        </p:spPr>
        <p:txBody>
          <a:bodyPr spcFirstLastPara="1" wrap="square" lIns="0" tIns="0" rIns="0" bIns="0" anchor="t" anchorCtr="0">
            <a:normAutofit/>
          </a:bodyPr>
          <a:lstStyle/>
          <a:p>
            <a:pPr>
              <a:lnSpc>
                <a:spcPct val="90000"/>
              </a:lnSpc>
              <a:spcBef>
                <a:spcPts val="0"/>
              </a:spcBef>
              <a:buClr>
                <a:schemeClr val="dk1"/>
              </a:buClr>
              <a:buSzPts val="3200"/>
              <a:buFont typeface="Work Sans Medium"/>
              <a:defRPr/>
            </a:pPr>
            <a:r>
              <a:rPr lang="de-DE">
                <a:solidFill>
                  <a:schemeClr val="dk1"/>
                </a:solidFill>
                <a:latin typeface="Work Sans"/>
              </a:rPr>
              <a:t>Structure of the NFDI</a:t>
            </a:r>
            <a:endParaRPr>
              <a:solidFill>
                <a:schemeClr val="dk1"/>
              </a:solidFill>
              <a:latin typeface="Work Sans"/>
            </a:endParaRPr>
          </a:p>
        </p:txBody>
      </p:sp>
      <p:graphicFrame>
        <p:nvGraphicFramePr>
          <p:cNvPr id="7" name="Tabelle 13"/>
          <p:cNvGraphicFramePr>
            <a:graphicFrameLocks noGrp="1"/>
          </p:cNvGraphicFramePr>
          <p:nvPr/>
        </p:nvGraphicFramePr>
        <p:xfrm>
          <a:off x="407368" y="1866900"/>
          <a:ext cx="2562846" cy="2638400"/>
        </p:xfrm>
        <a:graphic>
          <a:graphicData uri="http://schemas.openxmlformats.org/drawingml/2006/table">
            <a:tbl>
              <a:tblPr firstRow="1" bandRow="1"/>
              <a:tblGrid>
                <a:gridCol w="2562846">
                  <a:extLst>
                    <a:ext uri="{9D8B030D-6E8A-4147-A177-3AD203B41FA5}">
                      <a16:colId xmlns:a16="http://schemas.microsoft.com/office/drawing/2014/main" val="20000"/>
                    </a:ext>
                  </a:extLst>
                </a:gridCol>
              </a:tblGrid>
              <a:tr h="391653">
                <a:tc>
                  <a:txBody>
                    <a:bodyPr/>
                    <a:lstStyle/>
                    <a:p>
                      <a:pPr>
                        <a:defRPr/>
                      </a:pPr>
                      <a:r>
                        <a:rPr lang="de-DE" sz="1600" b="1">
                          <a:solidFill>
                            <a:schemeClr val="tx1"/>
                          </a:solidFill>
                        </a:rPr>
                        <a:t>In 2023</a:t>
                      </a:r>
                      <a:endParaRPr>
                        <a:solidFill>
                          <a:schemeClr val="tx1"/>
                        </a:solidFill>
                      </a:endParaRPr>
                    </a:p>
                  </a:txBody>
                  <a:tcPr marL="108000" marT="108000" marB="108000">
                    <a:lnL w="12700" algn="ctr">
                      <a:noFill/>
                    </a:lnL>
                    <a:lnR w="12700" algn="ctr">
                      <a:noFill/>
                    </a:lnR>
                    <a:lnT w="12700" algn="ctr">
                      <a:noFill/>
                    </a:lnT>
                    <a:lnB w="12700" algn="ctr">
                      <a:solidFill>
                        <a:schemeClr val="tx1"/>
                      </a:solidFill>
                    </a:lnB>
                  </a:tcPr>
                </a:tc>
                <a:extLst>
                  <a:ext uri="{0D108BD9-81ED-4DB2-BD59-A6C34878D82A}">
                    <a16:rowId xmlns:a16="http://schemas.microsoft.com/office/drawing/2014/main" val="10000"/>
                  </a:ext>
                </a:extLst>
              </a:tr>
              <a:tr h="807017">
                <a:tc>
                  <a:txBody>
                    <a:bodyPr/>
                    <a:lstStyle/>
                    <a:p>
                      <a:pPr>
                        <a:defRPr/>
                      </a:pPr>
                      <a:r>
                        <a:rPr lang="en-US" sz="1600">
                          <a:solidFill>
                            <a:schemeClr val="tx1"/>
                          </a:solidFill>
                        </a:rPr>
                        <a:t>27 Consortia</a:t>
                      </a:r>
                      <a:endParaRPr>
                        <a:solidFill>
                          <a:schemeClr val="tx1"/>
                        </a:solidFill>
                      </a:endParaRPr>
                    </a:p>
                  </a:txBody>
                  <a:tcPr marL="108000" marT="108000" marB="108000">
                    <a:lnL w="12700" algn="ctr">
                      <a:noFill/>
                    </a:lnL>
                    <a:lnR w="12700" algn="ctr">
                      <a:noFill/>
                    </a:lnR>
                    <a:lnT w="12700" algn="ctr">
                      <a:solidFill>
                        <a:schemeClr val="tx1"/>
                      </a:solidFill>
                    </a:lnT>
                    <a:lnB w="12700" algn="ctr">
                      <a:solidFill>
                        <a:schemeClr val="tx1"/>
                      </a:solidFill>
                    </a:lnB>
                  </a:tcPr>
                </a:tc>
                <a:extLst>
                  <a:ext uri="{0D108BD9-81ED-4DB2-BD59-A6C34878D82A}">
                    <a16:rowId xmlns:a16="http://schemas.microsoft.com/office/drawing/2014/main" val="10001"/>
                  </a:ext>
                </a:extLst>
              </a:tr>
              <a:tr h="862251">
                <a:tc>
                  <a:txBody>
                    <a:bodyPr/>
                    <a:lstStyle/>
                    <a:p>
                      <a:pPr marL="0" marR="0" lvl="0" indent="0" algn="l" defTabSz="914400">
                        <a:lnSpc>
                          <a:spcPct val="100000"/>
                        </a:lnSpc>
                        <a:spcBef>
                          <a:spcPts val="0"/>
                        </a:spcBef>
                        <a:spcAft>
                          <a:spcPts val="0"/>
                        </a:spcAft>
                        <a:buClrTx/>
                        <a:buSzTx/>
                        <a:buFontTx/>
                        <a:buNone/>
                        <a:defRPr/>
                      </a:pPr>
                      <a:r>
                        <a:rPr lang="en-US" sz="1600">
                          <a:solidFill>
                            <a:schemeClr val="tx1"/>
                          </a:solidFill>
                        </a:rPr>
                        <a:t>&gt; 200 member organisations</a:t>
                      </a:r>
                      <a:endParaRPr>
                        <a:solidFill>
                          <a:schemeClr val="tx1"/>
                        </a:solidFill>
                      </a:endParaRPr>
                    </a:p>
                  </a:txBody>
                  <a:tcPr marL="108000" marT="108000" marB="108000">
                    <a:lnL w="12700" algn="ctr">
                      <a:noFill/>
                    </a:lnL>
                    <a:lnR w="12700" algn="ctr">
                      <a:noFill/>
                    </a:lnR>
                    <a:lnT w="12700" algn="ctr">
                      <a:solidFill>
                        <a:schemeClr val="tx1"/>
                      </a:solidFill>
                    </a:lnT>
                    <a:lnB w="12700" algn="ctr">
                      <a:solidFill>
                        <a:schemeClr val="tx1"/>
                      </a:solidFill>
                    </a:lnB>
                  </a:tcPr>
                </a:tc>
                <a:extLst>
                  <a:ext uri="{0D108BD9-81ED-4DB2-BD59-A6C34878D82A}">
                    <a16:rowId xmlns:a16="http://schemas.microsoft.com/office/drawing/2014/main" val="10002"/>
                  </a:ext>
                </a:extLst>
              </a:tr>
              <a:tr h="509292">
                <a:tc>
                  <a:txBody>
                    <a:bodyPr/>
                    <a:lstStyle/>
                    <a:p>
                      <a:pPr>
                        <a:defRPr/>
                      </a:pPr>
                      <a:r>
                        <a:rPr lang="en-US" sz="1600">
                          <a:solidFill>
                            <a:schemeClr val="tx1"/>
                          </a:solidFill>
                        </a:rPr>
                        <a:t>www.nfdi.de</a:t>
                      </a:r>
                      <a:endParaRPr>
                        <a:solidFill>
                          <a:schemeClr val="tx1"/>
                        </a:solidFill>
                      </a:endParaRPr>
                    </a:p>
                  </a:txBody>
                  <a:tcPr marL="108000" marT="108000" marB="108000">
                    <a:lnL w="12700" algn="ctr">
                      <a:noFill/>
                    </a:lnL>
                    <a:lnR w="12700" algn="ctr">
                      <a:noFill/>
                    </a:lnR>
                    <a:lnT w="12700" algn="ctr">
                      <a:solidFill>
                        <a:schemeClr val="tx1"/>
                      </a:solidFill>
                    </a:lnT>
                    <a:lnB w="12700" algn="ctr">
                      <a:noFill/>
                    </a:lnB>
                  </a:tcPr>
                </a:tc>
                <a:extLst>
                  <a:ext uri="{0D108BD9-81ED-4DB2-BD59-A6C34878D82A}">
                    <a16:rowId xmlns:a16="http://schemas.microsoft.com/office/drawing/2014/main" val="10003"/>
                  </a:ext>
                </a:extLst>
              </a:tr>
            </a:tbl>
          </a:graphicData>
        </a:graphic>
      </p:graphicFrame>
      <p:graphicFrame>
        <p:nvGraphicFramePr>
          <p:cNvPr id="10" name="Tabelle 10"/>
          <p:cNvGraphicFramePr>
            <a:graphicFrameLocks noGrp="1"/>
          </p:cNvGraphicFramePr>
          <p:nvPr/>
        </p:nvGraphicFramePr>
        <p:xfrm>
          <a:off x="3313162" y="1575159"/>
          <a:ext cx="8255805" cy="4571779"/>
        </p:xfrm>
        <a:graphic>
          <a:graphicData uri="http://schemas.openxmlformats.org/drawingml/2006/table">
            <a:tbl>
              <a:tblPr firstRow="1" bandRow="1"/>
              <a:tblGrid>
                <a:gridCol w="1651161">
                  <a:extLst>
                    <a:ext uri="{9D8B030D-6E8A-4147-A177-3AD203B41FA5}">
                      <a16:colId xmlns:a16="http://schemas.microsoft.com/office/drawing/2014/main" val="20000"/>
                    </a:ext>
                  </a:extLst>
                </a:gridCol>
                <a:gridCol w="1651161">
                  <a:extLst>
                    <a:ext uri="{9D8B030D-6E8A-4147-A177-3AD203B41FA5}">
                      <a16:colId xmlns:a16="http://schemas.microsoft.com/office/drawing/2014/main" val="20001"/>
                    </a:ext>
                  </a:extLst>
                </a:gridCol>
                <a:gridCol w="1651161">
                  <a:extLst>
                    <a:ext uri="{9D8B030D-6E8A-4147-A177-3AD203B41FA5}">
                      <a16:colId xmlns:a16="http://schemas.microsoft.com/office/drawing/2014/main" val="20002"/>
                    </a:ext>
                  </a:extLst>
                </a:gridCol>
                <a:gridCol w="1651161">
                  <a:extLst>
                    <a:ext uri="{9D8B030D-6E8A-4147-A177-3AD203B41FA5}">
                      <a16:colId xmlns:a16="http://schemas.microsoft.com/office/drawing/2014/main" val="20003"/>
                    </a:ext>
                  </a:extLst>
                </a:gridCol>
                <a:gridCol w="1651161">
                  <a:extLst>
                    <a:ext uri="{9D8B030D-6E8A-4147-A177-3AD203B41FA5}">
                      <a16:colId xmlns:a16="http://schemas.microsoft.com/office/drawing/2014/main" val="20004"/>
                    </a:ext>
                  </a:extLst>
                </a:gridCol>
              </a:tblGrid>
              <a:tr h="763639">
                <a:tc gridSpan="5">
                  <a:txBody>
                    <a:bodyPr/>
                    <a:lstStyle/>
                    <a:p>
                      <a:pPr algn="ctr">
                        <a:defRPr/>
                      </a:pPr>
                      <a:r>
                        <a:rPr lang="fr-FR" sz="1600" b="1">
                          <a:solidFill>
                            <a:schemeClr val="tx1"/>
                          </a:solidFill>
                        </a:rPr>
                        <a:t>NFDI e.V. Association</a:t>
                      </a:r>
                      <a:endParaRPr/>
                    </a:p>
                    <a:p>
                      <a:pPr algn="ctr">
                        <a:defRPr/>
                      </a:pPr>
                      <a:r>
                        <a:rPr lang="fr-FR" sz="1600" b="1">
                          <a:solidFill>
                            <a:schemeClr val="tx1"/>
                          </a:solidFill>
                        </a:rPr>
                        <a:t>- Directorate -</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extLst>
                  <a:ext uri="{0D108BD9-81ED-4DB2-BD59-A6C34878D82A}">
                    <a16:rowId xmlns:a16="http://schemas.microsoft.com/office/drawing/2014/main" val="10000"/>
                  </a:ext>
                </a:extLst>
              </a:tr>
              <a:tr h="634690">
                <a:tc>
                  <a:txBody>
                    <a:bodyPr/>
                    <a:lstStyle/>
                    <a:p>
                      <a:pPr algn="ctr">
                        <a:defRPr/>
                      </a:pPr>
                      <a:r>
                        <a:rPr lang="de-DE" sz="1200" b="1">
                          <a:solidFill>
                            <a:schemeClr val="tx1"/>
                          </a:solidFill>
                        </a:rPr>
                        <a:t>Data Plant</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GHGA</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NFDI4Biodiversity</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NFDI4Cat</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NFDI4Chem</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extLst>
                  <a:ext uri="{0D108BD9-81ED-4DB2-BD59-A6C34878D82A}">
                    <a16:rowId xmlns:a16="http://schemas.microsoft.com/office/drawing/2014/main" val="10001"/>
                  </a:ext>
                </a:extLst>
              </a:tr>
              <a:tr h="634690">
                <a:tc>
                  <a:txBody>
                    <a:bodyPr/>
                    <a:lstStyle/>
                    <a:p>
                      <a:pPr algn="ctr">
                        <a:defRPr/>
                      </a:pPr>
                      <a:r>
                        <a:rPr lang="de-DE" sz="1200" b="1">
                          <a:solidFill>
                            <a:schemeClr val="tx1"/>
                          </a:solidFill>
                        </a:rPr>
                        <a:t>NFDI4Culture</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NFDI4Health</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NFDI4Ing</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KonsortSWD</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BERD@NFDI</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extLst>
                  <a:ext uri="{0D108BD9-81ED-4DB2-BD59-A6C34878D82A}">
                    <a16:rowId xmlns:a16="http://schemas.microsoft.com/office/drawing/2014/main" val="10002"/>
                  </a:ext>
                </a:extLst>
              </a:tr>
              <a:tr h="634690">
                <a:tc>
                  <a:txBody>
                    <a:bodyPr/>
                    <a:lstStyle/>
                    <a:p>
                      <a:pPr algn="ctr">
                        <a:defRPr/>
                      </a:pPr>
                      <a:r>
                        <a:rPr lang="de-DE" sz="1200" b="1">
                          <a:solidFill>
                            <a:schemeClr val="tx1"/>
                          </a:solidFill>
                        </a:rPr>
                        <a:t>DAPHNE4NFDI</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FAIRmat</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MaRDI</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NFDI4DataScience</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NFDI4Earth</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extLst>
                  <a:ext uri="{0D108BD9-81ED-4DB2-BD59-A6C34878D82A}">
                    <a16:rowId xmlns:a16="http://schemas.microsoft.com/office/drawing/2014/main" val="10003"/>
                  </a:ext>
                </a:extLst>
              </a:tr>
              <a:tr h="634690">
                <a:tc>
                  <a:txBody>
                    <a:bodyPr/>
                    <a:lstStyle/>
                    <a:p>
                      <a:pPr algn="ctr">
                        <a:defRPr/>
                      </a:pPr>
                      <a:r>
                        <a:rPr lang="de-DE" sz="1200" b="1">
                          <a:solidFill>
                            <a:schemeClr val="tx1"/>
                          </a:solidFill>
                        </a:rPr>
                        <a:t>NFDI4Microbiota</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NFDI4MatWerk</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PUNCH4NFDI</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Text+</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rPr>
                        <a:t>NFDI4Memory</a:t>
                      </a:r>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extLst>
                  <a:ext uri="{0D108BD9-81ED-4DB2-BD59-A6C34878D82A}">
                    <a16:rowId xmlns:a16="http://schemas.microsoft.com/office/drawing/2014/main" val="10004"/>
                  </a:ext>
                </a:extLst>
              </a:tr>
              <a:tr h="634690">
                <a:tc>
                  <a:txBody>
                    <a:bodyPr/>
                    <a:lstStyle/>
                    <a:p>
                      <a:pPr algn="ctr">
                        <a:defRPr/>
                      </a:pPr>
                      <a:r>
                        <a:rPr lang="de-DE" sz="1200" b="1">
                          <a:solidFill>
                            <a:schemeClr val="tx1"/>
                          </a:solidFill>
                          <a:latin typeface="+mn-lt"/>
                          <a:ea typeface="+mn-ea"/>
                          <a:cs typeface="+mn-cs"/>
                        </a:rPr>
                        <a:t>NFDI4Objects</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latin typeface="+mn-lt"/>
                          <a:ea typeface="+mn-ea"/>
                          <a:cs typeface="+mn-cs"/>
                        </a:rPr>
                        <a:t>NFDI4BIOIMAGE</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latin typeface="+mn-lt"/>
                          <a:ea typeface="+mn-ea"/>
                          <a:cs typeface="+mn-cs"/>
                        </a:rPr>
                        <a:t>NFDI4Energy</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latin typeface="+mn-lt"/>
                          <a:ea typeface="+mn-ea"/>
                          <a:cs typeface="+mn-cs"/>
                        </a:rPr>
                        <a:t>NFDI4Immuno</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latin typeface="+mn-lt"/>
                          <a:ea typeface="+mn-ea"/>
                          <a:cs typeface="+mn-cs"/>
                        </a:rPr>
                        <a:t>FAIRAgro</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extLst>
                  <a:ext uri="{0D108BD9-81ED-4DB2-BD59-A6C34878D82A}">
                    <a16:rowId xmlns:a16="http://schemas.microsoft.com/office/drawing/2014/main" val="10005"/>
                  </a:ext>
                </a:extLst>
              </a:tr>
              <a:tr h="634690">
                <a:tc>
                  <a:txBody>
                    <a:bodyPr/>
                    <a:lstStyle/>
                    <a:p>
                      <a:pPr algn="ctr">
                        <a:defRPr/>
                      </a:pPr>
                      <a:r>
                        <a:rPr lang="de-DE" sz="1200" b="1">
                          <a:solidFill>
                            <a:schemeClr val="tx1"/>
                          </a:solidFill>
                          <a:latin typeface="+mn-lt"/>
                          <a:ea typeface="+mn-ea"/>
                          <a:cs typeface="+mn-cs"/>
                        </a:rPr>
                        <a:t>NFDIxCS</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r>
                        <a:rPr lang="de-DE" sz="1200" b="1">
                          <a:solidFill>
                            <a:schemeClr val="tx1"/>
                          </a:solidFill>
                          <a:latin typeface="+mn-lt"/>
                          <a:ea typeface="+mn-ea"/>
                          <a:cs typeface="+mn-cs"/>
                        </a:rPr>
                        <a:t>Base4NFDI</a:t>
                      </a: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tc>
                  <a:txBody>
                    <a:bodyPr/>
                    <a:lstStyle/>
                    <a:p>
                      <a:pPr algn="ctr">
                        <a:defRPr/>
                      </a:pPr>
                      <a:endParaRPr sz="1200" b="1">
                        <a:solidFill>
                          <a:schemeClr val="tx1"/>
                        </a:solidFill>
                        <a:latin typeface="+mn-lt"/>
                        <a:ea typeface="+mn-ea"/>
                        <a:cs typeface="+mn-cs"/>
                      </a:endParaRPr>
                    </a:p>
                  </a:txBody>
                  <a:tcPr anchor="ctr">
                    <a:lnL w="9525" algn="ctr">
                      <a:solidFill>
                        <a:schemeClr val="tx2"/>
                      </a:solidFill>
                    </a:lnL>
                    <a:lnR w="9525" algn="ctr">
                      <a:solidFill>
                        <a:schemeClr val="tx2"/>
                      </a:solidFill>
                    </a:lnR>
                    <a:lnT w="9525" algn="ctr">
                      <a:solidFill>
                        <a:schemeClr val="tx2"/>
                      </a:solidFill>
                    </a:lnT>
                    <a:lnB w="9525" algn="ctr">
                      <a:solidFill>
                        <a:schemeClr val="tx2"/>
                      </a:solidFill>
                    </a:lnB>
                    <a:solidFill>
                      <a:schemeClr val="accent1"/>
                    </a:solidFill>
                  </a:tcPr>
                </a:tc>
                <a:extLst>
                  <a:ext uri="{0D108BD9-81ED-4DB2-BD59-A6C34878D82A}">
                    <a16:rowId xmlns:a16="http://schemas.microsoft.com/office/drawing/2014/main" val="10006"/>
                  </a:ext>
                </a:extLst>
              </a:tr>
            </a:tbl>
          </a:graphicData>
        </a:graphic>
      </p:graphicFrame>
      <p:sp>
        <p:nvSpPr>
          <p:cNvPr id="4" name="Fußzeilenplatzhalter 3"/>
          <p:cNvSpPr>
            <a:spLocks noGrp="1"/>
          </p:cNvSpPr>
          <p:nvPr>
            <p:ph type="ftr" sz="quarter" idx="11"/>
          </p:nvPr>
        </p:nvSpPr>
        <p:spPr bwMode="auto"/>
        <p:txBody>
          <a:bodyPr/>
          <a:lstStyle/>
          <a:p>
            <a:pPr>
              <a:defRPr/>
            </a:pPr>
            <a:r>
              <a:rPr lang="en-GB"/>
              <a:t>RDM - Biodiversity and Environmental Science</a:t>
            </a:r>
            <a:endParaRPr/>
          </a:p>
        </p:txBody>
      </p:sp>
      <p:sp>
        <p:nvSpPr>
          <p:cNvPr id="5" name="Foliennummernplatzhalter 4"/>
          <p:cNvSpPr>
            <a:spLocks noGrp="1"/>
          </p:cNvSpPr>
          <p:nvPr>
            <p:ph type="sldNum" sz="quarter" idx="12"/>
          </p:nvPr>
        </p:nvSpPr>
        <p:spPr bwMode="auto"/>
        <p:txBody>
          <a:bodyPr/>
          <a:lstStyle/>
          <a:p>
            <a:pPr>
              <a:defRPr/>
            </a:pPr>
            <a:fld id="{8275195E-75D3-48A0-AC71-660A4BA55B38}" type="slidenum">
              <a:rPr lang="de-DE"/>
              <a:t>8</a:t>
            </a:fld>
            <a:endParaRPr lang="de-DE"/>
          </a:p>
        </p:txBody>
      </p:sp>
      <p:sp>
        <p:nvSpPr>
          <p:cNvPr id="3" name="Datumsplatzhalter 2"/>
          <p:cNvSpPr>
            <a:spLocks noGrp="1"/>
          </p:cNvSpPr>
          <p:nvPr>
            <p:ph type="dt" sz="half" idx="10"/>
          </p:nvPr>
        </p:nvSpPr>
        <p:spPr bwMode="auto"/>
        <p:txBody>
          <a:bodyPr/>
          <a:lstStyle/>
          <a:p>
            <a:pPr>
              <a:defRPr/>
            </a:pPr>
            <a:r>
              <a:rPr lang="en-US"/>
              <a:t>15.01.2024</a:t>
            </a:r>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chemeClr val="accent1">
            <a:lumMod val="20000"/>
            <a:lumOff val="80000"/>
          </a:schemeClr>
        </a:solidFill>
        <a:effectLst/>
      </p:bgPr>
    </p:bg>
    <p:spTree>
      <p:nvGrpSpPr>
        <p:cNvPr id="1" name=""/>
        <p:cNvGrpSpPr/>
        <p:nvPr/>
      </p:nvGrpSpPr>
      <p:grpSpPr bwMode="auto">
        <a:xfrm>
          <a:off x="0" y="0"/>
          <a:ext cx="0" cy="0"/>
          <a:chOff x="0" y="0"/>
          <a:chExt cx="0" cy="0"/>
        </a:xfrm>
      </p:grpSpPr>
      <p:sp>
        <p:nvSpPr>
          <p:cNvPr id="44" name="Textplatzhalter 5"/>
          <p:cNvSpPr txBox="1"/>
          <p:nvPr/>
        </p:nvSpPr>
        <p:spPr bwMode="auto">
          <a:xfrm>
            <a:off x="1070" y="-1860"/>
            <a:ext cx="12190930" cy="6858000"/>
          </a:xfrm>
          <a:prstGeom prst="rect">
            <a:avLst/>
          </a:prstGeom>
          <a:solidFill>
            <a:schemeClr val="bg1"/>
          </a:solidFill>
        </p:spPr>
        <p:txBody>
          <a:bodyPr/>
          <a:lstStyle>
            <a:lvl1pPr marL="180000" indent="-180000" algn="l" defTabSz="914400">
              <a:lnSpc>
                <a:spcPct val="114999"/>
              </a:lnSpc>
              <a:spcBef>
                <a:spcPts val="1000"/>
              </a:spcBef>
              <a:buClr>
                <a:schemeClr val="tx1"/>
              </a:buClr>
              <a:buFont typeface="Arial"/>
              <a:buChar char="•"/>
              <a:defRPr sz="2000">
                <a:solidFill>
                  <a:schemeClr val="tx1"/>
                </a:solidFill>
                <a:latin typeface="+mn-lt"/>
                <a:ea typeface="+mn-ea"/>
                <a:cs typeface="+mn-cs"/>
              </a:defRPr>
            </a:lvl1pPr>
            <a:lvl2pPr marL="360000" indent="-180000" algn="l" defTabSz="914400">
              <a:lnSpc>
                <a:spcPct val="114999"/>
              </a:lnSpc>
              <a:spcBef>
                <a:spcPts val="500"/>
              </a:spcBef>
              <a:buClr>
                <a:schemeClr val="tx1"/>
              </a:buClr>
              <a:buFont typeface="Arial"/>
              <a:buChar char="•"/>
              <a:defRPr sz="2000">
                <a:solidFill>
                  <a:schemeClr val="tx1"/>
                </a:solidFill>
                <a:latin typeface="+mn-lt"/>
                <a:ea typeface="+mn-ea"/>
                <a:cs typeface="+mn-cs"/>
              </a:defRPr>
            </a:lvl2pPr>
            <a:lvl3pPr marL="540000" indent="-180000" algn="l" defTabSz="914400">
              <a:lnSpc>
                <a:spcPct val="114999"/>
              </a:lnSpc>
              <a:spcBef>
                <a:spcPts val="500"/>
              </a:spcBef>
              <a:buClr>
                <a:schemeClr val="tx1"/>
              </a:buClr>
              <a:buFont typeface="Arial"/>
              <a:buChar char="•"/>
              <a:defRPr sz="1600">
                <a:solidFill>
                  <a:schemeClr val="tx1"/>
                </a:solidFill>
                <a:latin typeface="+mn-lt"/>
                <a:ea typeface="+mn-ea"/>
                <a:cs typeface="+mn-cs"/>
              </a:defRPr>
            </a:lvl3pPr>
            <a:lvl4pPr marL="72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4pPr>
            <a:lvl5pPr marL="90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5pPr>
            <a:lvl6pPr marL="1080000" indent="-180000" algn="l" defTabSz="914400">
              <a:lnSpc>
                <a:spcPct val="114999"/>
              </a:lnSpc>
              <a:spcBef>
                <a:spcPts val="500"/>
              </a:spcBef>
              <a:buClr>
                <a:schemeClr val="tx1"/>
              </a:buClr>
              <a:buFont typeface="Arial"/>
              <a:buChar char="•"/>
              <a:defRPr sz="1400">
                <a:solidFill>
                  <a:schemeClr val="tx1"/>
                </a:solidFill>
                <a:latin typeface="+mn-lt"/>
                <a:ea typeface="+mn-ea"/>
                <a:cs typeface="+mn-cs"/>
              </a:defRPr>
            </a:lvl6pPr>
            <a:lvl7pPr marL="126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7pPr>
            <a:lvl8pPr marL="144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8pPr>
            <a:lvl9pPr marL="1620000" indent="-180000" algn="l" defTabSz="914400">
              <a:lnSpc>
                <a:spcPct val="114999"/>
              </a:lnSpc>
              <a:spcBef>
                <a:spcPts val="500"/>
              </a:spcBef>
              <a:buClr>
                <a:schemeClr val="tx1"/>
              </a:buClr>
              <a:buFont typeface="Arial"/>
              <a:buChar char="•"/>
              <a:defRPr sz="1200">
                <a:solidFill>
                  <a:schemeClr val="tx1"/>
                </a:solidFill>
                <a:latin typeface="+mn-lt"/>
                <a:ea typeface="+mn-ea"/>
                <a:cs typeface="+mn-cs"/>
              </a:defRPr>
            </a:lvl9pPr>
          </a:lstStyle>
          <a:p>
            <a:pPr marL="0" indent="0">
              <a:buFont typeface="Arial"/>
              <a:buNone/>
              <a:defRPr/>
            </a:pPr>
            <a:r>
              <a:rPr lang="en-US">
                <a:solidFill>
                  <a:schemeClr val="bg1"/>
                </a:solidFill>
              </a:rPr>
              <a:t> </a:t>
            </a:r>
            <a:endParaRPr lang="de-DE">
              <a:solidFill>
                <a:schemeClr val="bg1"/>
              </a:solidFill>
            </a:endParaRPr>
          </a:p>
        </p:txBody>
      </p:sp>
      <p:sp>
        <p:nvSpPr>
          <p:cNvPr id="6" name="Fußzeilenplatzhalter 5"/>
          <p:cNvSpPr>
            <a:spLocks noGrp="1"/>
          </p:cNvSpPr>
          <p:nvPr>
            <p:ph type="ftr" sz="quarter" idx="11"/>
          </p:nvPr>
        </p:nvSpPr>
        <p:spPr bwMode="auto"/>
        <p:txBody>
          <a:bodyPr/>
          <a:lstStyle/>
          <a:p>
            <a:pPr>
              <a:defRPr/>
            </a:pPr>
            <a:r>
              <a:rPr lang="en-GB">
                <a:latin typeface="Work Sans"/>
              </a:rPr>
              <a:t>RDM - Biodiversity and Environmental Science</a:t>
            </a:r>
            <a:endParaRPr lang="de-DE">
              <a:latin typeface="Work Sans"/>
            </a:endParaRPr>
          </a:p>
        </p:txBody>
      </p:sp>
      <p:sp>
        <p:nvSpPr>
          <p:cNvPr id="9" name="Foliennummernplatzhalter 8"/>
          <p:cNvSpPr>
            <a:spLocks noGrp="1"/>
          </p:cNvSpPr>
          <p:nvPr>
            <p:ph type="sldNum" sz="quarter" idx="12"/>
          </p:nvPr>
        </p:nvSpPr>
        <p:spPr bwMode="auto"/>
        <p:txBody>
          <a:bodyPr/>
          <a:lstStyle/>
          <a:p>
            <a:pPr>
              <a:defRPr/>
            </a:pPr>
            <a:fld id="{8275195E-75D3-48A0-AC71-660A4BA55B38}" type="slidenum">
              <a:rPr lang="de-DE">
                <a:latin typeface="Work Sans"/>
              </a:rPr>
              <a:t>9</a:t>
            </a:fld>
            <a:endParaRPr lang="de-DE">
              <a:latin typeface="Work Sans"/>
            </a:endParaRPr>
          </a:p>
        </p:txBody>
      </p:sp>
      <p:sp>
        <p:nvSpPr>
          <p:cNvPr id="3" name="Datumsplatzhalter 2"/>
          <p:cNvSpPr>
            <a:spLocks noGrp="1"/>
          </p:cNvSpPr>
          <p:nvPr>
            <p:ph type="dt" sz="half" idx="10"/>
          </p:nvPr>
        </p:nvSpPr>
        <p:spPr bwMode="auto"/>
        <p:txBody>
          <a:bodyPr/>
          <a:lstStyle/>
          <a:p>
            <a:pPr>
              <a:defRPr/>
            </a:pPr>
            <a:r>
              <a:rPr lang="en-US">
                <a:latin typeface="Work Sans"/>
              </a:rPr>
              <a:t>15.01.2024</a:t>
            </a:r>
            <a:endParaRPr lang="de-DE">
              <a:latin typeface="Work Sans"/>
            </a:endParaRPr>
          </a:p>
        </p:txBody>
      </p:sp>
      <p:sp>
        <p:nvSpPr>
          <p:cNvPr id="45" name="Titel 1"/>
          <p:cNvSpPr>
            <a:spLocks noGrp="1"/>
          </p:cNvSpPr>
          <p:nvPr>
            <p:ph type="title"/>
          </p:nvPr>
        </p:nvSpPr>
        <p:spPr bwMode="auto">
          <a:xfrm>
            <a:off x="304800" y="304801"/>
            <a:ext cx="10255696" cy="1082248"/>
          </a:xfrm>
        </p:spPr>
        <p:txBody>
          <a:bodyPr/>
          <a:lstStyle/>
          <a:p>
            <a:pPr>
              <a:defRPr/>
            </a:pPr>
            <a:r>
              <a:rPr lang="en-GB">
                <a:latin typeface="Work Sans"/>
              </a:rPr>
              <a:t>The COVID-19 Pandemic</a:t>
            </a:r>
            <a:endParaRPr/>
          </a:p>
        </p:txBody>
      </p:sp>
      <p:sp>
        <p:nvSpPr>
          <p:cNvPr id="2" name="Textfeld 1"/>
          <p:cNvSpPr txBox="1"/>
          <p:nvPr/>
        </p:nvSpPr>
        <p:spPr bwMode="auto">
          <a:xfrm>
            <a:off x="389943" y="2372300"/>
            <a:ext cx="5184576" cy="1938992"/>
          </a:xfrm>
          <a:prstGeom prst="rect">
            <a:avLst/>
          </a:prstGeom>
          <a:noFill/>
        </p:spPr>
        <p:txBody>
          <a:bodyPr wrap="square" rtlCol="0">
            <a:spAutoFit/>
          </a:bodyPr>
          <a:lstStyle/>
          <a:p>
            <a:pPr algn="ctr">
              <a:defRPr/>
            </a:pPr>
            <a:r>
              <a:rPr lang="de-DE" sz="2400">
                <a:latin typeface="Work Sans"/>
              </a:rPr>
              <a:t>The corona pandemic affected diverse aspects of human life. </a:t>
            </a:r>
            <a:endParaRPr/>
          </a:p>
          <a:p>
            <a:pPr algn="ctr">
              <a:defRPr/>
            </a:pPr>
            <a:endParaRPr lang="de-DE" sz="2400">
              <a:latin typeface="Work Sans"/>
            </a:endParaRPr>
          </a:p>
          <a:p>
            <a:pPr algn="ctr">
              <a:defRPr/>
            </a:pPr>
            <a:r>
              <a:rPr lang="de-DE" sz="2400">
                <a:latin typeface="Work Sans"/>
              </a:rPr>
              <a:t>Decision-makers did strongly depend on reliable data.</a:t>
            </a:r>
            <a:endParaRPr lang="en-GB" sz="2400">
              <a:latin typeface="Work Sans"/>
            </a:endParaRPr>
          </a:p>
        </p:txBody>
      </p:sp>
      <p:pic>
        <p:nvPicPr>
          <p:cNvPr id="21" name="Grafik 20"/>
          <p:cNvPicPr>
            <a:picLocks noChangeAspect="1"/>
          </p:cNvPicPr>
          <p:nvPr/>
        </p:nvPicPr>
        <p:blipFill>
          <a:blip r:embed="rId3"/>
          <a:stretch/>
        </p:blipFill>
        <p:spPr bwMode="auto">
          <a:xfrm>
            <a:off x="9405292" y="164924"/>
            <a:ext cx="2483074" cy="681001"/>
          </a:xfrm>
          <a:prstGeom prst="rect">
            <a:avLst/>
          </a:prstGeom>
        </p:spPr>
      </p:pic>
      <p:pic>
        <p:nvPicPr>
          <p:cNvPr id="101" name="Grafik 100"/>
          <p:cNvPicPr>
            <a:picLocks noChangeAspect="1"/>
          </p:cNvPicPr>
          <p:nvPr/>
        </p:nvPicPr>
        <p:blipFill>
          <a:blip r:embed="rId4"/>
          <a:stretch/>
        </p:blipFill>
        <p:spPr bwMode="auto">
          <a:xfrm>
            <a:off x="5382132" y="473114"/>
            <a:ext cx="1421885" cy="1454675"/>
          </a:xfrm>
          <a:prstGeom prst="rect">
            <a:avLst/>
          </a:prstGeom>
        </p:spPr>
      </p:pic>
      <p:pic>
        <p:nvPicPr>
          <p:cNvPr id="13" name="Grafik 12"/>
          <p:cNvPicPr>
            <a:picLocks noChangeAspect="1"/>
          </p:cNvPicPr>
          <p:nvPr/>
        </p:nvPicPr>
        <p:blipFill>
          <a:blip r:embed="rId5"/>
          <a:stretch/>
        </p:blipFill>
        <p:spPr bwMode="auto">
          <a:xfrm>
            <a:off x="7420913" y="2010921"/>
            <a:ext cx="2395807" cy="625706"/>
          </a:xfrm>
          <a:prstGeom prst="rect">
            <a:avLst/>
          </a:prstGeom>
        </p:spPr>
      </p:pic>
      <p:pic>
        <p:nvPicPr>
          <p:cNvPr id="14" name="Grafik 13"/>
          <p:cNvPicPr>
            <a:picLocks noChangeAspect="1"/>
          </p:cNvPicPr>
          <p:nvPr/>
        </p:nvPicPr>
        <p:blipFill>
          <a:blip r:embed="rId6"/>
          <a:stretch/>
        </p:blipFill>
        <p:spPr bwMode="auto">
          <a:xfrm>
            <a:off x="7873672" y="4697517"/>
            <a:ext cx="1694400" cy="515996"/>
          </a:xfrm>
          <a:prstGeom prst="rect">
            <a:avLst/>
          </a:prstGeom>
        </p:spPr>
      </p:pic>
      <p:pic>
        <p:nvPicPr>
          <p:cNvPr id="15" name="Picture 2" descr="NFDI4Earth - NFDI4Earth"/>
          <p:cNvPicPr>
            <a:picLocks noChangeAspect="1" noChangeArrowheads="1"/>
          </p:cNvPicPr>
          <p:nvPr/>
        </p:nvPicPr>
        <p:blipFill>
          <a:blip r:embed="rId7"/>
          <a:stretch/>
        </p:blipFill>
        <p:spPr bwMode="auto">
          <a:xfrm>
            <a:off x="9568072" y="3430173"/>
            <a:ext cx="2076247" cy="532793"/>
          </a:xfrm>
          <a:prstGeom prst="rect">
            <a:avLst/>
          </a:prstGeom>
          <a:noFill/>
        </p:spPr>
      </p:pic>
      <p:grpSp>
        <p:nvGrpSpPr>
          <p:cNvPr id="16" name="Gruppieren 15"/>
          <p:cNvGrpSpPr>
            <a:grpSpLocks noChangeAspect="1"/>
          </p:cNvGrpSpPr>
          <p:nvPr/>
        </p:nvGrpSpPr>
        <p:grpSpPr bwMode="auto">
          <a:xfrm>
            <a:off x="7714042" y="2852936"/>
            <a:ext cx="1596991" cy="1555520"/>
            <a:chOff x="4867974" y="2841386"/>
            <a:chExt cx="1884414" cy="1835481"/>
          </a:xfrm>
          <a:solidFill>
            <a:schemeClr val="accent3">
              <a:lumMod val="75000"/>
            </a:schemeClr>
          </a:solidFill>
        </p:grpSpPr>
        <p:sp>
          <p:nvSpPr>
            <p:cNvPr id="17" name="Freihandform: Form 16"/>
            <p:cNvSpPr/>
            <p:nvPr/>
          </p:nvSpPr>
          <p:spPr bwMode="auto">
            <a:xfrm>
              <a:off x="4867974" y="3363649"/>
              <a:ext cx="945749" cy="1192521"/>
            </a:xfrm>
            <a:custGeom>
              <a:avLst/>
              <a:gdLst>
                <a:gd name="connsiteX0" fmla="*/ 340536 w 945749"/>
                <a:gd name="connsiteY0" fmla="*/ 297724 h 1192521"/>
                <a:gd name="connsiteX1" fmla="*/ 419119 w 945749"/>
                <a:gd name="connsiteY1" fmla="*/ 318794 h 1192521"/>
                <a:gd name="connsiteX2" fmla="*/ 427148 w 945749"/>
                <a:gd name="connsiteY2" fmla="*/ 313199 h 1192521"/>
                <a:gd name="connsiteX3" fmla="*/ 438654 w 945749"/>
                <a:gd name="connsiteY3" fmla="*/ 237432 h 1192521"/>
                <a:gd name="connsiteX4" fmla="*/ 318128 w 945749"/>
                <a:gd name="connsiteY4" fmla="*/ 28798 h 1192521"/>
                <a:gd name="connsiteX5" fmla="*/ 239550 w 945749"/>
                <a:gd name="connsiteY5" fmla="*/ 7705 h 1192521"/>
                <a:gd name="connsiteX6" fmla="*/ 239484 w 945749"/>
                <a:gd name="connsiteY6" fmla="*/ 7742 h 1192521"/>
                <a:gd name="connsiteX7" fmla="*/ 31022 w 945749"/>
                <a:gd name="connsiteY7" fmla="*/ 128182 h 1192521"/>
                <a:gd name="connsiteX8" fmla="*/ 4415 w 945749"/>
                <a:gd name="connsiteY8" fmla="*/ 203173 h 1192521"/>
                <a:gd name="connsiteX9" fmla="*/ 80444 w 945749"/>
                <a:gd name="connsiteY9" fmla="*/ 232139 h 1192521"/>
                <a:gd name="connsiteX10" fmla="*/ 85676 w 945749"/>
                <a:gd name="connsiteY10" fmla="*/ 229464 h 1192521"/>
                <a:gd name="connsiteX11" fmla="*/ 172116 w 945749"/>
                <a:gd name="connsiteY11" fmla="*/ 179326 h 1192521"/>
                <a:gd name="connsiteX12" fmla="*/ 173235 w 945749"/>
                <a:gd name="connsiteY12" fmla="*/ 179533 h 1192521"/>
                <a:gd name="connsiteX13" fmla="*/ 173352 w 945749"/>
                <a:gd name="connsiteY13" fmla="*/ 180189 h 1192521"/>
                <a:gd name="connsiteX14" fmla="*/ 860092 w 945749"/>
                <a:gd name="connsiteY14" fmla="*/ 1188446 h 1192521"/>
                <a:gd name="connsiteX15" fmla="*/ 878588 w 945749"/>
                <a:gd name="connsiteY15" fmla="*/ 1191745 h 1192521"/>
                <a:gd name="connsiteX16" fmla="*/ 888081 w 945749"/>
                <a:gd name="connsiteY16" fmla="*/ 1192522 h 1192521"/>
                <a:gd name="connsiteX17" fmla="*/ 945749 w 945749"/>
                <a:gd name="connsiteY17" fmla="*/ 1135129 h 1192521"/>
                <a:gd name="connsiteX18" fmla="*/ 945611 w 945749"/>
                <a:gd name="connsiteY18" fmla="*/ 1130993 h 1192521"/>
                <a:gd name="connsiteX19" fmla="*/ 894639 w 945749"/>
                <a:gd name="connsiteY19" fmla="*/ 1077749 h 1192521"/>
                <a:gd name="connsiteX20" fmla="*/ 284190 w 945749"/>
                <a:gd name="connsiteY20" fmla="*/ 213761 h 1192521"/>
                <a:gd name="connsiteX21" fmla="*/ 285163 w 945749"/>
                <a:gd name="connsiteY21" fmla="*/ 208235 h 1192521"/>
                <a:gd name="connsiteX22" fmla="*/ 286193 w 945749"/>
                <a:gd name="connsiteY22" fmla="*/ 207504 h 1192521"/>
                <a:gd name="connsiteX23" fmla="*/ 286802 w 945749"/>
                <a:gd name="connsiteY23" fmla="*/ 207919 h 119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5749" h="1192521" extrusionOk="0">
                  <a:moveTo>
                    <a:pt x="340536" y="297724"/>
                  </a:moveTo>
                  <a:cubicBezTo>
                    <a:pt x="356417" y="325243"/>
                    <a:pt x="391602" y="334675"/>
                    <a:pt x="419119" y="318794"/>
                  </a:cubicBezTo>
                  <a:cubicBezTo>
                    <a:pt x="421950" y="317160"/>
                    <a:pt x="424636" y="315288"/>
                    <a:pt x="427148" y="313199"/>
                  </a:cubicBezTo>
                  <a:cubicBezTo>
                    <a:pt x="448831" y="294065"/>
                    <a:pt x="453681" y="262141"/>
                    <a:pt x="438654" y="237432"/>
                  </a:cubicBezTo>
                  <a:lnTo>
                    <a:pt x="318128" y="28798"/>
                  </a:lnTo>
                  <a:cubicBezTo>
                    <a:pt x="302255" y="1276"/>
                    <a:pt x="267072" y="-8171"/>
                    <a:pt x="239550" y="7705"/>
                  </a:cubicBezTo>
                  <a:cubicBezTo>
                    <a:pt x="239527" y="7716"/>
                    <a:pt x="239507" y="7730"/>
                    <a:pt x="239484" y="7742"/>
                  </a:cubicBezTo>
                  <a:lnTo>
                    <a:pt x="31022" y="128182"/>
                  </a:lnTo>
                  <a:cubicBezTo>
                    <a:pt x="4418" y="142815"/>
                    <a:pt x="-7017" y="175046"/>
                    <a:pt x="4415" y="203173"/>
                  </a:cubicBezTo>
                  <a:cubicBezTo>
                    <a:pt x="17411" y="232165"/>
                    <a:pt x="51451" y="245135"/>
                    <a:pt x="80444" y="232139"/>
                  </a:cubicBezTo>
                  <a:cubicBezTo>
                    <a:pt x="82233" y="231336"/>
                    <a:pt x="83979" y="230445"/>
                    <a:pt x="85676" y="229464"/>
                  </a:cubicBezTo>
                  <a:lnTo>
                    <a:pt x="172116" y="179326"/>
                  </a:lnTo>
                  <a:cubicBezTo>
                    <a:pt x="172481" y="179073"/>
                    <a:pt x="172984" y="179168"/>
                    <a:pt x="173235" y="179533"/>
                  </a:cubicBezTo>
                  <a:cubicBezTo>
                    <a:pt x="173367" y="179726"/>
                    <a:pt x="173410" y="179965"/>
                    <a:pt x="173352" y="180189"/>
                  </a:cubicBezTo>
                  <a:cubicBezTo>
                    <a:pt x="84569" y="648250"/>
                    <a:pt x="392031" y="1099662"/>
                    <a:pt x="860092" y="1188446"/>
                  </a:cubicBezTo>
                  <a:cubicBezTo>
                    <a:pt x="866245" y="1189611"/>
                    <a:pt x="872412" y="1190712"/>
                    <a:pt x="878588" y="1191745"/>
                  </a:cubicBezTo>
                  <a:cubicBezTo>
                    <a:pt x="881726" y="1192257"/>
                    <a:pt x="884902" y="1192516"/>
                    <a:pt x="888081" y="1192522"/>
                  </a:cubicBezTo>
                  <a:cubicBezTo>
                    <a:pt x="919855" y="1192599"/>
                    <a:pt x="945674" y="1166903"/>
                    <a:pt x="945749" y="1135129"/>
                  </a:cubicBezTo>
                  <a:cubicBezTo>
                    <a:pt x="945752" y="1133752"/>
                    <a:pt x="945706" y="1132371"/>
                    <a:pt x="945611" y="1130993"/>
                  </a:cubicBezTo>
                  <a:cubicBezTo>
                    <a:pt x="942999" y="1103583"/>
                    <a:pt x="921908" y="1081554"/>
                    <a:pt x="894639" y="1077749"/>
                  </a:cubicBezTo>
                  <a:cubicBezTo>
                    <a:pt x="487485" y="1007734"/>
                    <a:pt x="214179" y="620915"/>
                    <a:pt x="284190" y="213761"/>
                  </a:cubicBezTo>
                  <a:cubicBezTo>
                    <a:pt x="284507" y="211917"/>
                    <a:pt x="284832" y="210076"/>
                    <a:pt x="285163" y="208235"/>
                  </a:cubicBezTo>
                  <a:cubicBezTo>
                    <a:pt x="285246" y="207749"/>
                    <a:pt x="285706" y="207424"/>
                    <a:pt x="286193" y="207504"/>
                  </a:cubicBezTo>
                  <a:cubicBezTo>
                    <a:pt x="286446" y="207548"/>
                    <a:pt x="286667" y="207700"/>
                    <a:pt x="286802" y="207919"/>
                  </a:cubicBezTo>
                  <a:close/>
                </a:path>
              </a:pathLst>
            </a:custGeom>
            <a:grpFill/>
            <a:ln w="28674" cap="flat">
              <a:solidFill>
                <a:schemeClr val="accent3">
                  <a:lumMod val="75000"/>
                </a:schemeClr>
              </a:solidFill>
              <a:prstDash val="solid"/>
              <a:miter/>
            </a:ln>
          </p:spPr>
          <p:txBody>
            <a:bodyPr rtlCol="0" anchor="ctr"/>
            <a:lstStyle/>
            <a:p>
              <a:pPr>
                <a:defRPr/>
              </a:pPr>
              <a:endParaRPr lang="en-GB"/>
            </a:p>
          </p:txBody>
        </p:sp>
        <p:sp>
          <p:nvSpPr>
            <p:cNvPr id="18" name="Freihandform: Form 17"/>
            <p:cNvSpPr/>
            <p:nvPr/>
          </p:nvSpPr>
          <p:spPr bwMode="auto">
            <a:xfrm>
              <a:off x="5965399" y="3366288"/>
              <a:ext cx="786990" cy="1310579"/>
            </a:xfrm>
            <a:custGeom>
              <a:avLst/>
              <a:gdLst>
                <a:gd name="connsiteX0" fmla="*/ 228519 w 786990"/>
                <a:gd name="connsiteY0" fmla="*/ 949263 h 1310579"/>
                <a:gd name="connsiteX1" fmla="*/ 207011 w 786990"/>
                <a:gd name="connsiteY1" fmla="*/ 870797 h 1310579"/>
                <a:gd name="connsiteX2" fmla="*/ 201681 w 786990"/>
                <a:gd name="connsiteY2" fmla="*/ 868116 h 1310579"/>
                <a:gd name="connsiteX3" fmla="*/ 126891 w 786990"/>
                <a:gd name="connsiteY3" fmla="*/ 895126 h 1310579"/>
                <a:gd name="connsiteX4" fmla="*/ 7573 w 786990"/>
                <a:gd name="connsiteY4" fmla="*/ 1104163 h 1310579"/>
                <a:gd name="connsiteX5" fmla="*/ 29026 w 786990"/>
                <a:gd name="connsiteY5" fmla="*/ 1182643 h 1310579"/>
                <a:gd name="connsiteX6" fmla="*/ 29061 w 786990"/>
                <a:gd name="connsiteY6" fmla="*/ 1182663 h 1310579"/>
                <a:gd name="connsiteX7" fmla="*/ 238414 w 786990"/>
                <a:gd name="connsiteY7" fmla="*/ 1302067 h 1310579"/>
                <a:gd name="connsiteX8" fmla="*/ 314153 w 786990"/>
                <a:gd name="connsiteY8" fmla="*/ 1290101 h 1310579"/>
                <a:gd name="connsiteX9" fmla="*/ 306208 w 786990"/>
                <a:gd name="connsiteY9" fmla="*/ 1209130 h 1310579"/>
                <a:gd name="connsiteX10" fmla="*/ 298130 w 786990"/>
                <a:gd name="connsiteY10" fmla="*/ 1203575 h 1310579"/>
                <a:gd name="connsiteX11" fmla="*/ 210166 w 786990"/>
                <a:gd name="connsiteY11" fmla="*/ 1153639 h 1310579"/>
                <a:gd name="connsiteX12" fmla="*/ 209836 w 786990"/>
                <a:gd name="connsiteY12" fmla="*/ 1152506 h 1310579"/>
                <a:gd name="connsiteX13" fmla="*/ 210310 w 786990"/>
                <a:gd name="connsiteY13" fmla="*/ 1152115 h 1310579"/>
                <a:gd name="connsiteX14" fmla="*/ 737662 w 786990"/>
                <a:gd name="connsiteY14" fmla="*/ 50765 h 1310579"/>
                <a:gd name="connsiteX15" fmla="*/ 733606 w 786990"/>
                <a:gd name="connsiteY15" fmla="*/ 39507 h 1310579"/>
                <a:gd name="connsiteX16" fmla="*/ 664110 w 786990"/>
                <a:gd name="connsiteY16" fmla="*/ 1565 h 1310579"/>
                <a:gd name="connsiteX17" fmla="*/ 623303 w 786990"/>
                <a:gd name="connsiteY17" fmla="*/ 71951 h 1310579"/>
                <a:gd name="connsiteX18" fmla="*/ 624989 w 786990"/>
                <a:gd name="connsiteY18" fmla="*/ 77246 h 1310579"/>
                <a:gd name="connsiteX19" fmla="*/ 183984 w 786990"/>
                <a:gd name="connsiteY19" fmla="*/ 1039499 h 1310579"/>
                <a:gd name="connsiteX20" fmla="*/ 179129 w 786990"/>
                <a:gd name="connsiteY20" fmla="*/ 1041282 h 1310579"/>
                <a:gd name="connsiteX21" fmla="*/ 177981 w 786990"/>
                <a:gd name="connsiteY21" fmla="*/ 1040759 h 1310579"/>
                <a:gd name="connsiteX22" fmla="*/ 178036 w 786990"/>
                <a:gd name="connsiteY22" fmla="*/ 1040017 h 131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6990" h="1310579" extrusionOk="0">
                  <a:moveTo>
                    <a:pt x="228519" y="949263"/>
                  </a:moveTo>
                  <a:cubicBezTo>
                    <a:pt x="244247" y="921657"/>
                    <a:pt x="234617" y="886526"/>
                    <a:pt x="207011" y="870797"/>
                  </a:cubicBezTo>
                  <a:cubicBezTo>
                    <a:pt x="205282" y="869810"/>
                    <a:pt x="203502" y="868916"/>
                    <a:pt x="201681" y="868116"/>
                  </a:cubicBezTo>
                  <a:cubicBezTo>
                    <a:pt x="173508" y="856840"/>
                    <a:pt x="141357" y="868453"/>
                    <a:pt x="126891" y="895126"/>
                  </a:cubicBezTo>
                  <a:lnTo>
                    <a:pt x="7573" y="1104163"/>
                  </a:lnTo>
                  <a:cubicBezTo>
                    <a:pt x="-8176" y="1131760"/>
                    <a:pt x="1432" y="1166897"/>
                    <a:pt x="29026" y="1182643"/>
                  </a:cubicBezTo>
                  <a:cubicBezTo>
                    <a:pt x="29038" y="1182652"/>
                    <a:pt x="29049" y="1182657"/>
                    <a:pt x="29061" y="1182663"/>
                  </a:cubicBezTo>
                  <a:lnTo>
                    <a:pt x="238414" y="1302067"/>
                  </a:lnTo>
                  <a:cubicBezTo>
                    <a:pt x="263224" y="1316953"/>
                    <a:pt x="295139" y="1311911"/>
                    <a:pt x="314153" y="1290101"/>
                  </a:cubicBezTo>
                  <a:cubicBezTo>
                    <a:pt x="334320" y="1265547"/>
                    <a:pt x="330762" y="1229294"/>
                    <a:pt x="306208" y="1209130"/>
                  </a:cubicBezTo>
                  <a:cubicBezTo>
                    <a:pt x="303679" y="1207053"/>
                    <a:pt x="300975" y="1205195"/>
                    <a:pt x="298130" y="1203575"/>
                  </a:cubicBezTo>
                  <a:lnTo>
                    <a:pt x="210166" y="1153639"/>
                  </a:lnTo>
                  <a:cubicBezTo>
                    <a:pt x="209764" y="1153418"/>
                    <a:pt x="209614" y="1152911"/>
                    <a:pt x="209836" y="1152506"/>
                  </a:cubicBezTo>
                  <a:cubicBezTo>
                    <a:pt x="209939" y="1152322"/>
                    <a:pt x="210109" y="1152181"/>
                    <a:pt x="210310" y="1152115"/>
                  </a:cubicBezTo>
                  <a:cubicBezTo>
                    <a:pt x="660065" y="993610"/>
                    <a:pt x="896167" y="500517"/>
                    <a:pt x="737662" y="50765"/>
                  </a:cubicBezTo>
                  <a:cubicBezTo>
                    <a:pt x="736336" y="47003"/>
                    <a:pt x="734984" y="43249"/>
                    <a:pt x="733606" y="39507"/>
                  </a:cubicBezTo>
                  <a:cubicBezTo>
                    <a:pt x="723467" y="11023"/>
                    <a:pt x="693554" y="-5310"/>
                    <a:pt x="664110" y="1565"/>
                  </a:cubicBezTo>
                  <a:cubicBezTo>
                    <a:pt x="633406" y="9735"/>
                    <a:pt x="615134" y="41247"/>
                    <a:pt x="623303" y="71951"/>
                  </a:cubicBezTo>
                  <a:cubicBezTo>
                    <a:pt x="623778" y="73743"/>
                    <a:pt x="624342" y="75509"/>
                    <a:pt x="624989" y="77246"/>
                  </a:cubicBezTo>
                  <a:cubicBezTo>
                    <a:pt x="768927" y="464745"/>
                    <a:pt x="571483" y="895561"/>
                    <a:pt x="183984" y="1039499"/>
                  </a:cubicBezTo>
                  <a:cubicBezTo>
                    <a:pt x="182368" y="1040097"/>
                    <a:pt x="180748" y="1040693"/>
                    <a:pt x="179129" y="1041282"/>
                  </a:cubicBezTo>
                  <a:cubicBezTo>
                    <a:pt x="178669" y="1041455"/>
                    <a:pt x="178154" y="1041219"/>
                    <a:pt x="177981" y="1040759"/>
                  </a:cubicBezTo>
                  <a:cubicBezTo>
                    <a:pt x="177889" y="1040514"/>
                    <a:pt x="177909" y="1040244"/>
                    <a:pt x="178036" y="1040017"/>
                  </a:cubicBezTo>
                  <a:close/>
                </a:path>
              </a:pathLst>
            </a:custGeom>
            <a:grpFill/>
            <a:ln w="28674" cap="flat">
              <a:solidFill>
                <a:schemeClr val="accent3">
                  <a:lumMod val="75000"/>
                </a:schemeClr>
              </a:solidFill>
              <a:prstDash val="solid"/>
              <a:miter/>
            </a:ln>
          </p:spPr>
          <p:txBody>
            <a:bodyPr rtlCol="0" anchor="ctr"/>
            <a:lstStyle/>
            <a:p>
              <a:pPr>
                <a:defRPr/>
              </a:pPr>
              <a:endParaRPr lang="en-GB"/>
            </a:p>
          </p:txBody>
        </p:sp>
        <p:sp>
          <p:nvSpPr>
            <p:cNvPr id="19" name="Freihandform: Form 18"/>
            <p:cNvSpPr/>
            <p:nvPr/>
          </p:nvSpPr>
          <p:spPr bwMode="auto">
            <a:xfrm>
              <a:off x="5215315" y="2841386"/>
              <a:ext cx="1349199" cy="402810"/>
            </a:xfrm>
            <a:custGeom>
              <a:avLst/>
              <a:gdLst>
                <a:gd name="connsiteX0" fmla="*/ 1233635 w 1349199"/>
                <a:gd name="connsiteY0" fmla="*/ 204499 h 402810"/>
                <a:gd name="connsiteX1" fmla="*/ 1232738 w 1349199"/>
                <a:gd name="connsiteY1" fmla="*/ 205327 h 402810"/>
                <a:gd name="connsiteX2" fmla="*/ 1232226 w 1349199"/>
                <a:gd name="connsiteY2" fmla="*/ 205132 h 402810"/>
                <a:gd name="connsiteX3" fmla="*/ 16345 w 1349199"/>
                <a:gd name="connsiteY3" fmla="*/ 304242 h 402810"/>
                <a:gd name="connsiteX4" fmla="*/ 14481 w 1349199"/>
                <a:gd name="connsiteY4" fmla="*/ 306443 h 402810"/>
                <a:gd name="connsiteX5" fmla="*/ 13330 w 1349199"/>
                <a:gd name="connsiteY5" fmla="*/ 382699 h 402810"/>
                <a:gd name="connsiteX6" fmla="*/ 94448 w 1349199"/>
                <a:gd name="connsiteY6" fmla="*/ 388979 h 402810"/>
                <a:gd name="connsiteX7" fmla="*/ 101093 w 1349199"/>
                <a:gd name="connsiteY7" fmla="*/ 382268 h 402810"/>
                <a:gd name="connsiteX8" fmla="*/ 1148145 w 1349199"/>
                <a:gd name="connsiteY8" fmla="*/ 285128 h 402810"/>
                <a:gd name="connsiteX9" fmla="*/ 1148240 w 1349199"/>
                <a:gd name="connsiteY9" fmla="*/ 286589 h 402810"/>
                <a:gd name="connsiteX10" fmla="*/ 1147512 w 1349199"/>
                <a:gd name="connsiteY10" fmla="*/ 286940 h 402810"/>
                <a:gd name="connsiteX11" fmla="*/ 1047611 w 1349199"/>
                <a:gd name="connsiteY11" fmla="*/ 286940 h 402810"/>
                <a:gd name="connsiteX12" fmla="*/ 990058 w 1349199"/>
                <a:gd name="connsiteY12" fmla="*/ 344447 h 402810"/>
                <a:gd name="connsiteX13" fmla="*/ 990886 w 1349199"/>
                <a:gd name="connsiteY13" fmla="*/ 354193 h 402810"/>
                <a:gd name="connsiteX14" fmla="*/ 1050746 w 1349199"/>
                <a:gd name="connsiteY14" fmla="*/ 402058 h 402810"/>
                <a:gd name="connsiteX15" fmla="*/ 1284204 w 1349199"/>
                <a:gd name="connsiteY15" fmla="*/ 402058 h 402810"/>
                <a:gd name="connsiteX16" fmla="*/ 1290734 w 1349199"/>
                <a:gd name="connsiteY16" fmla="*/ 402777 h 402810"/>
                <a:gd name="connsiteX17" fmla="*/ 1322002 w 1349199"/>
                <a:gd name="connsiteY17" fmla="*/ 393285 h 402810"/>
                <a:gd name="connsiteX18" fmla="*/ 1325828 w 1349199"/>
                <a:gd name="connsiteY18" fmla="*/ 390610 h 402810"/>
                <a:gd name="connsiteX19" fmla="*/ 1327726 w 1349199"/>
                <a:gd name="connsiteY19" fmla="*/ 389286 h 402810"/>
                <a:gd name="connsiteX20" fmla="*/ 1328848 w 1349199"/>
                <a:gd name="connsiteY20" fmla="*/ 388136 h 402810"/>
                <a:gd name="connsiteX21" fmla="*/ 1332415 w 1349199"/>
                <a:gd name="connsiteY21" fmla="*/ 385259 h 402810"/>
                <a:gd name="connsiteX22" fmla="*/ 1349185 w 1349199"/>
                <a:gd name="connsiteY22" fmla="*/ 344499 h 402810"/>
                <a:gd name="connsiteX23" fmla="*/ 1349185 w 1349199"/>
                <a:gd name="connsiteY23" fmla="*/ 103504 h 402810"/>
                <a:gd name="connsiteX24" fmla="*/ 1301291 w 1349199"/>
                <a:gd name="connsiteY24" fmla="*/ 43644 h 402810"/>
                <a:gd name="connsiteX25" fmla="*/ 1234938 w 1349199"/>
                <a:gd name="connsiteY25" fmla="*/ 90724 h 402810"/>
                <a:gd name="connsiteX26" fmla="*/ 1234124 w 1349199"/>
                <a:gd name="connsiteY26" fmla="*/ 100427 h 4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199" h="402810" extrusionOk="0">
                  <a:moveTo>
                    <a:pt x="1233635" y="204499"/>
                  </a:moveTo>
                  <a:cubicBezTo>
                    <a:pt x="1233615" y="204976"/>
                    <a:pt x="1233215" y="205345"/>
                    <a:pt x="1232738" y="205327"/>
                  </a:cubicBezTo>
                  <a:cubicBezTo>
                    <a:pt x="1232551" y="205319"/>
                    <a:pt x="1232370" y="205250"/>
                    <a:pt x="1232226" y="205132"/>
                  </a:cubicBezTo>
                  <a:cubicBezTo>
                    <a:pt x="869100" y="-103257"/>
                    <a:pt x="324731" y="-58884"/>
                    <a:pt x="16345" y="304242"/>
                  </a:cubicBezTo>
                  <a:cubicBezTo>
                    <a:pt x="15721" y="304976"/>
                    <a:pt x="15100" y="305709"/>
                    <a:pt x="14481" y="306443"/>
                  </a:cubicBezTo>
                  <a:cubicBezTo>
                    <a:pt x="-4383" y="328203"/>
                    <a:pt x="-4869" y="360377"/>
                    <a:pt x="13330" y="382699"/>
                  </a:cubicBezTo>
                  <a:cubicBezTo>
                    <a:pt x="33995" y="406833"/>
                    <a:pt x="70314" y="409643"/>
                    <a:pt x="94448" y="388979"/>
                  </a:cubicBezTo>
                  <a:cubicBezTo>
                    <a:pt x="96844" y="386928"/>
                    <a:pt x="99065" y="384684"/>
                    <a:pt x="101093" y="382268"/>
                  </a:cubicBezTo>
                  <a:cubicBezTo>
                    <a:pt x="364386" y="68175"/>
                    <a:pt x="831564" y="24834"/>
                    <a:pt x="1148145" y="285128"/>
                  </a:cubicBezTo>
                  <a:cubicBezTo>
                    <a:pt x="1148574" y="285504"/>
                    <a:pt x="1148617" y="286160"/>
                    <a:pt x="1148240" y="286589"/>
                  </a:cubicBezTo>
                  <a:cubicBezTo>
                    <a:pt x="1148053" y="286799"/>
                    <a:pt x="1147791" y="286925"/>
                    <a:pt x="1147512" y="286940"/>
                  </a:cubicBezTo>
                  <a:lnTo>
                    <a:pt x="1047611" y="286940"/>
                  </a:lnTo>
                  <a:cubicBezTo>
                    <a:pt x="1015837" y="286928"/>
                    <a:pt x="990072" y="312676"/>
                    <a:pt x="990058" y="344447"/>
                  </a:cubicBezTo>
                  <a:cubicBezTo>
                    <a:pt x="990058" y="347715"/>
                    <a:pt x="990334" y="350974"/>
                    <a:pt x="990886" y="354193"/>
                  </a:cubicBezTo>
                  <a:cubicBezTo>
                    <a:pt x="996619" y="382538"/>
                    <a:pt x="1021834" y="402702"/>
                    <a:pt x="1050746" y="402058"/>
                  </a:cubicBezTo>
                  <a:lnTo>
                    <a:pt x="1284204" y="402058"/>
                  </a:lnTo>
                  <a:cubicBezTo>
                    <a:pt x="1286365" y="402426"/>
                    <a:pt x="1288545" y="402665"/>
                    <a:pt x="1290734" y="402777"/>
                  </a:cubicBezTo>
                  <a:cubicBezTo>
                    <a:pt x="1301857" y="402720"/>
                    <a:pt x="1312722" y="399420"/>
                    <a:pt x="1322002" y="393285"/>
                  </a:cubicBezTo>
                  <a:cubicBezTo>
                    <a:pt x="1323325" y="392450"/>
                    <a:pt x="1324562" y="391530"/>
                    <a:pt x="1325828" y="390610"/>
                  </a:cubicBezTo>
                  <a:cubicBezTo>
                    <a:pt x="1326460" y="390120"/>
                    <a:pt x="1327122" y="389775"/>
                    <a:pt x="1327726" y="389286"/>
                  </a:cubicBezTo>
                  <a:cubicBezTo>
                    <a:pt x="1328330" y="388797"/>
                    <a:pt x="1328445" y="388481"/>
                    <a:pt x="1328848" y="388136"/>
                  </a:cubicBezTo>
                  <a:cubicBezTo>
                    <a:pt x="1330027" y="387129"/>
                    <a:pt x="1331322" y="386323"/>
                    <a:pt x="1332415" y="385259"/>
                  </a:cubicBezTo>
                  <a:cubicBezTo>
                    <a:pt x="1343181" y="374429"/>
                    <a:pt x="1349211" y="359770"/>
                    <a:pt x="1349185" y="344499"/>
                  </a:cubicBezTo>
                  <a:lnTo>
                    <a:pt x="1349185" y="103504"/>
                  </a:lnTo>
                  <a:cubicBezTo>
                    <a:pt x="1349826" y="74584"/>
                    <a:pt x="1329648" y="49363"/>
                    <a:pt x="1301291" y="43644"/>
                  </a:cubicBezTo>
                  <a:cubicBezTo>
                    <a:pt x="1269966" y="38323"/>
                    <a:pt x="1240260" y="59402"/>
                    <a:pt x="1234938" y="90724"/>
                  </a:cubicBezTo>
                  <a:cubicBezTo>
                    <a:pt x="1234392" y="93931"/>
                    <a:pt x="1234121" y="97176"/>
                    <a:pt x="1234124" y="100427"/>
                  </a:cubicBezTo>
                  <a:close/>
                </a:path>
              </a:pathLst>
            </a:custGeom>
            <a:grpFill/>
            <a:ln w="28674" cap="flat">
              <a:solidFill>
                <a:schemeClr val="accent3">
                  <a:lumMod val="75000"/>
                </a:schemeClr>
              </a:solidFill>
              <a:prstDash val="solid"/>
              <a:miter/>
            </a:ln>
          </p:spPr>
          <p:txBody>
            <a:bodyPr rtlCol="0" anchor="ctr"/>
            <a:lstStyle/>
            <a:p>
              <a:pPr>
                <a:defRPr/>
              </a:pPr>
              <a:endParaRPr lang="en-GB"/>
            </a:p>
          </p:txBody>
        </p:sp>
      </p:grpSp>
      <p:pic>
        <p:nvPicPr>
          <p:cNvPr id="20" name="Grafik 19"/>
          <p:cNvPicPr>
            <a:picLocks noChangeAspect="1"/>
          </p:cNvPicPr>
          <p:nvPr/>
        </p:nvPicPr>
        <p:blipFill>
          <a:blip r:embed="rId8"/>
          <a:stretch/>
        </p:blipFill>
        <p:spPr bwMode="auto">
          <a:xfrm>
            <a:off x="5872190" y="3446160"/>
            <a:ext cx="1636200" cy="406956"/>
          </a:xfrm>
          <a:prstGeom prst="rect">
            <a:avLst/>
          </a:prstGeom>
        </p:spPr>
      </p:pic>
    </p:spTree>
  </p:cSld>
  <p:clrMapOvr>
    <a:masterClrMapping/>
  </p:clrMapOvr>
</p:sld>
</file>

<file path=ppt/theme/theme1.xml><?xml version="1.0" encoding="utf-8"?>
<a:theme xmlns:a="http://schemas.openxmlformats.org/drawingml/2006/main" name="NFDI4Bio_Arial">
  <a:themeElements>
    <a:clrScheme name="NFDI 4 Biodiversity">
      <a:dk1>
        <a:srgbClr val="000000"/>
      </a:dk1>
      <a:lt1>
        <a:srgbClr val="FFFFFF"/>
      </a:lt1>
      <a:dk2>
        <a:srgbClr val="33691B"/>
      </a:dk2>
      <a:lt2>
        <a:srgbClr val="F4F4F4"/>
      </a:lt2>
      <a:accent1>
        <a:srgbClr val="7AF842"/>
      </a:accent1>
      <a:accent2>
        <a:srgbClr val="00F7FB"/>
      </a:accent2>
      <a:accent3>
        <a:srgbClr val="E7FCDD"/>
      </a:accent3>
      <a:accent4>
        <a:srgbClr val="F4F4F4"/>
      </a:accent4>
      <a:accent5>
        <a:srgbClr val="E5E5E5"/>
      </a:accent5>
      <a:accent6>
        <a:srgbClr val="F7766A"/>
      </a:accent6>
      <a:hlink>
        <a:srgbClr val="7AF842"/>
      </a:hlink>
      <a:folHlink>
        <a:srgbClr val="7AF84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accent1"/>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1462</Words>
  <Application>Microsoft Office PowerPoint</Application>
  <DocSecurity>0</DocSecurity>
  <PresentationFormat>Breitbild</PresentationFormat>
  <Paragraphs>193</Paragraphs>
  <Slides>12</Slides>
  <Notes>12</Notes>
  <HiddenSlides>0</HiddenSlides>
  <MMClips>1</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12</vt:i4>
      </vt:variant>
    </vt:vector>
  </HeadingPairs>
  <TitlesOfParts>
    <vt:vector size="21" baseType="lpstr">
      <vt:lpstr>Arial</vt:lpstr>
      <vt:lpstr>Calibri</vt:lpstr>
      <vt:lpstr>Noto Sans Symbols</vt:lpstr>
      <vt:lpstr>Wingdings</vt:lpstr>
      <vt:lpstr>Work Sans</vt:lpstr>
      <vt:lpstr>Work Sans ExtraLight</vt:lpstr>
      <vt:lpstr>Work Sans Light</vt:lpstr>
      <vt:lpstr>Work Sans Medium</vt:lpstr>
      <vt:lpstr>NFDI4Bio_Arial</vt:lpstr>
      <vt:lpstr>PowerPoint-Präsentation</vt:lpstr>
      <vt:lpstr>PowerPoint-Präsentation</vt:lpstr>
      <vt:lpstr>Availability of research data over time</vt:lpstr>
      <vt:lpstr>PowerPoint-Präsentation</vt:lpstr>
      <vt:lpstr>PowerPoint-Präsentation</vt:lpstr>
      <vt:lpstr>Data should be …</vt:lpstr>
      <vt:lpstr>PowerPoint-Präsentation</vt:lpstr>
      <vt:lpstr>Structure of the NFDI</vt:lpstr>
      <vt:lpstr>The COVID-19 Pandemic</vt:lpstr>
      <vt:lpstr>Mission Statement</vt:lpstr>
      <vt:lpstr>PowerPoint-Präsentation</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2</cp:revision>
  <dcterms:created xsi:type="dcterms:W3CDTF">2022-08-02T11:20:54Z</dcterms:created>
  <dcterms:modified xsi:type="dcterms:W3CDTF">2024-02-29T08:38:41Z</dcterms:modified>
  <cp:category/>
  <dc:identifier/>
  <cp:contentStatus/>
  <dc:language/>
  <cp:version/>
</cp:coreProperties>
</file>